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14" name="Google Shape;114;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a:t>Language referencing the size restrictions of mascots and/or school names placed on the uniform sleeve as part of the uniform requirements was removed. </a:t>
            </a:r>
            <a:endParaRPr/>
          </a:p>
          <a:p>
            <a:pPr indent="-171450" lvl="0" marL="171450" rtl="0" algn="l">
              <a:spcBef>
                <a:spcPts val="360"/>
              </a:spcBef>
              <a:spcAft>
                <a:spcPts val="0"/>
              </a:spcAft>
              <a:buClr>
                <a:schemeClr val="dk1"/>
              </a:buClr>
              <a:buSzPts val="1200"/>
              <a:buFont typeface="Arial"/>
              <a:buChar char="•"/>
            </a:pPr>
            <a:r>
              <a:rPr lang="en-US"/>
              <a:t>School references are permitted on the sleeve(s) of the uniform top </a:t>
            </a:r>
            <a:r>
              <a:rPr b="1" lang="en-US">
                <a:solidFill>
                  <a:srgbClr val="FF0000"/>
                </a:solidFill>
              </a:rPr>
              <a:t>without size restrictions.</a:t>
            </a:r>
            <a:endParaRPr/>
          </a:p>
          <a:p>
            <a:pPr indent="0" lvl="0" marL="0" rtl="0" algn="l">
              <a:spcBef>
                <a:spcPts val="360"/>
              </a:spcBef>
              <a:spcAft>
                <a:spcPts val="0"/>
              </a:spcAft>
              <a:buNone/>
            </a:pPr>
            <a:r>
              <a:t/>
            </a:r>
            <a:endParaRPr/>
          </a:p>
        </p:txBody>
      </p:sp>
      <p:sp>
        <p:nvSpPr>
          <p:cNvPr id="200" name="Google Shape;200;p1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a:t>Reorganizes and clarifies the order of priority for an exceptional substitution for an injured/ill player aligning the language with Rule 10-4-3b. </a:t>
            </a:r>
            <a:endParaRPr/>
          </a:p>
          <a:p>
            <a:pPr indent="0" lvl="0" marL="0" rtl="0" algn="l">
              <a:spcBef>
                <a:spcPts val="360"/>
              </a:spcBef>
              <a:spcAft>
                <a:spcPts val="0"/>
              </a:spcAft>
              <a:buClr>
                <a:schemeClr val="dk1"/>
              </a:buClr>
              <a:buSzPts val="1200"/>
              <a:buFont typeface="Arial"/>
              <a:buNone/>
            </a:pPr>
            <a:r>
              <a:t/>
            </a:r>
            <a:endParaRPr/>
          </a:p>
          <a:p>
            <a:pPr indent="0" lvl="0" marL="0" rtl="0" algn="l">
              <a:spcBef>
                <a:spcPts val="360"/>
              </a:spcBef>
              <a:spcAft>
                <a:spcPts val="0"/>
              </a:spcAft>
              <a:buClr>
                <a:schemeClr val="dk1"/>
              </a:buClr>
              <a:buSzPts val="1200"/>
              <a:buFont typeface="Calibri"/>
              <a:buNone/>
            </a:pPr>
            <a:r>
              <a:rPr b="1" lang="en-US"/>
              <a:t>Order of Priority:</a:t>
            </a:r>
            <a:endParaRPr/>
          </a:p>
          <a:p>
            <a:pPr indent="-514350" lvl="0" marL="514350" rtl="0" algn="l">
              <a:spcBef>
                <a:spcPts val="360"/>
              </a:spcBef>
              <a:spcAft>
                <a:spcPts val="0"/>
              </a:spcAft>
              <a:buClr>
                <a:schemeClr val="dk1"/>
              </a:buClr>
              <a:buSzPts val="1200"/>
              <a:buFont typeface="Calibri"/>
              <a:buAutoNum type="arabicPeriod"/>
            </a:pPr>
            <a:r>
              <a:rPr lang="en-US"/>
              <a:t>By a teammate who has never played in the set or a player who has played in that position earlier in the set;</a:t>
            </a:r>
            <a:endParaRPr/>
          </a:p>
          <a:p>
            <a:pPr indent="-514350" lvl="0" marL="514350" rtl="0" algn="l">
              <a:spcBef>
                <a:spcPts val="360"/>
              </a:spcBef>
              <a:spcAft>
                <a:spcPts val="0"/>
              </a:spcAft>
              <a:buClr>
                <a:schemeClr val="dk1"/>
              </a:buClr>
              <a:buSzPts val="1200"/>
              <a:buFont typeface="Calibri"/>
              <a:buAutoNum type="arabicPeriod"/>
            </a:pPr>
            <a:r>
              <a:rPr lang="en-US"/>
              <a:t>By any legal teammate on the bench (excluding the libero or libero replacement), regardless of previous position played;</a:t>
            </a:r>
            <a:endParaRPr/>
          </a:p>
          <a:p>
            <a:pPr indent="-514350" lvl="0" marL="514350" rtl="0" algn="l">
              <a:spcBef>
                <a:spcPts val="360"/>
              </a:spcBef>
              <a:spcAft>
                <a:spcPts val="0"/>
              </a:spcAft>
              <a:buClr>
                <a:schemeClr val="dk1"/>
              </a:buClr>
              <a:buSzPts val="1200"/>
              <a:buFont typeface="Calibri"/>
              <a:buAutoNum type="arabicPeriod"/>
            </a:pPr>
            <a:r>
              <a:rPr lang="en-US"/>
              <a:t>By a libero if no other possible substitute exists.</a:t>
            </a:r>
            <a:endParaRPr/>
          </a:p>
          <a:p>
            <a:pPr indent="-171450" lvl="1" marL="628650" rtl="0" algn="l">
              <a:spcBef>
                <a:spcPts val="360"/>
              </a:spcBef>
              <a:spcAft>
                <a:spcPts val="0"/>
              </a:spcAft>
              <a:buClr>
                <a:schemeClr val="dk1"/>
              </a:buClr>
              <a:buSzPts val="1200"/>
              <a:buFont typeface="Arial"/>
              <a:buChar char="•"/>
            </a:pPr>
            <a:r>
              <a:rPr lang="en-US"/>
              <a:t>When no longer playing as a libero, that player must wear the same uniform as his/her teammates. </a:t>
            </a:r>
            <a:endParaRPr/>
          </a:p>
          <a:p>
            <a:pPr indent="-171450" lvl="1" marL="628650" rtl="0" algn="l">
              <a:spcBef>
                <a:spcPts val="360"/>
              </a:spcBef>
              <a:spcAft>
                <a:spcPts val="0"/>
              </a:spcAft>
              <a:buClr>
                <a:schemeClr val="dk1"/>
              </a:buClr>
              <a:buSzPts val="1200"/>
              <a:buFont typeface="Arial"/>
              <a:buChar char="•"/>
            </a:pPr>
            <a:r>
              <a:rPr lang="en-US"/>
              <a:t>The team will continue to play with no libero.</a:t>
            </a:r>
            <a:endParaRPr/>
          </a:p>
          <a:p>
            <a:pPr indent="0" lvl="0" marL="0" rtl="0" algn="l">
              <a:spcBef>
                <a:spcPts val="360"/>
              </a:spcBef>
              <a:spcAft>
                <a:spcPts val="0"/>
              </a:spcAft>
              <a:buNone/>
            </a:pPr>
            <a:r>
              <a:t/>
            </a:r>
            <a:endParaRPr/>
          </a:p>
        </p:txBody>
      </p:sp>
      <p:sp>
        <p:nvSpPr>
          <p:cNvPr id="210" name="Google Shape;210;p1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b="1" lang="en-US"/>
              <a:t>5-4-3c(22) – </a:t>
            </a:r>
            <a:r>
              <a:rPr lang="en-US"/>
              <a:t>Added “whistle and” to more accurately describe the mechanics of the first referee while administering “end-of-set.”</a:t>
            </a:r>
            <a:endParaRPr/>
          </a:p>
          <a:p>
            <a:pPr indent="-171450" lvl="0" marL="171450" rtl="0" algn="l">
              <a:spcBef>
                <a:spcPts val="360"/>
              </a:spcBef>
              <a:spcAft>
                <a:spcPts val="0"/>
              </a:spcAft>
              <a:buClr>
                <a:schemeClr val="dk1"/>
              </a:buClr>
              <a:buSzPts val="1200"/>
              <a:buFont typeface="Arial"/>
              <a:buChar char="•"/>
            </a:pPr>
            <a:r>
              <a:rPr b="1" lang="en-US"/>
              <a:t>5-4-4b,c – </a:t>
            </a:r>
            <a:r>
              <a:rPr lang="en-US"/>
              <a:t>Deleted repetitive information and combined items b. and c. Re-lettered remaining articles.</a:t>
            </a:r>
            <a:endParaRPr/>
          </a:p>
        </p:txBody>
      </p:sp>
      <p:sp>
        <p:nvSpPr>
          <p:cNvPr id="218" name="Google Shape;218;p2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b="1" lang="en-US"/>
              <a:t>5-5-3b(20) – </a:t>
            </a:r>
            <a:r>
              <a:rPr lang="en-US"/>
              <a:t>Added “if used” to correct an editorial error.</a:t>
            </a:r>
            <a:endParaRPr/>
          </a:p>
          <a:p>
            <a:pPr indent="-171450" lvl="0" marL="171450" rtl="0" algn="l">
              <a:spcBef>
                <a:spcPts val="360"/>
              </a:spcBef>
              <a:spcAft>
                <a:spcPts val="0"/>
              </a:spcAft>
              <a:buClr>
                <a:schemeClr val="dk1"/>
              </a:buClr>
              <a:buSzPts val="1200"/>
              <a:buFont typeface="Arial"/>
              <a:buChar char="•"/>
            </a:pPr>
            <a:r>
              <a:rPr b="1" lang="en-US"/>
              <a:t>7-1-2 – </a:t>
            </a:r>
            <a:r>
              <a:rPr lang="en-US"/>
              <a:t>New formatting to align with 7-1-1 Roster.</a:t>
            </a:r>
            <a:endParaRPr/>
          </a:p>
          <a:p>
            <a:pPr indent="-171450" lvl="0" marL="171450" rtl="0" algn="l">
              <a:spcBef>
                <a:spcPts val="360"/>
              </a:spcBef>
              <a:spcAft>
                <a:spcPts val="0"/>
              </a:spcAft>
              <a:buClr>
                <a:schemeClr val="dk1"/>
              </a:buClr>
              <a:buSzPts val="1200"/>
              <a:buFont typeface="Arial"/>
              <a:buChar char="•"/>
            </a:pPr>
            <a:r>
              <a:rPr b="1" lang="en-US"/>
              <a:t>9-7 PENALTIES 3 – </a:t>
            </a:r>
            <a:r>
              <a:rPr lang="en-US"/>
              <a:t>Deleted “or a charged time-out” as the language is no longer relevant. </a:t>
            </a:r>
            <a:endParaRPr/>
          </a:p>
          <a:p>
            <a:pPr indent="-171450" lvl="0" marL="171450" rtl="0" algn="l">
              <a:spcBef>
                <a:spcPts val="360"/>
              </a:spcBef>
              <a:spcAft>
                <a:spcPts val="0"/>
              </a:spcAft>
              <a:buClr>
                <a:schemeClr val="dk1"/>
              </a:buClr>
              <a:buSzPts val="1200"/>
              <a:buFont typeface="Arial"/>
              <a:buChar char="•"/>
            </a:pPr>
            <a:r>
              <a:rPr b="1" lang="en-US"/>
              <a:t>9-9-1m</a:t>
            </a:r>
            <a:r>
              <a:rPr lang="en-US"/>
              <a:t> – Added “</a:t>
            </a:r>
            <a:r>
              <a:rPr lang="en-US" u="none">
                <a:solidFill>
                  <a:srgbClr val="FF0000"/>
                </a:solidFill>
              </a:rPr>
              <a:t>libero replacement” to more accurately reflect this unnecessary delay. </a:t>
            </a:r>
            <a:endParaRPr/>
          </a:p>
        </p:txBody>
      </p:sp>
      <p:sp>
        <p:nvSpPr>
          <p:cNvPr id="226" name="Google Shape;226;p2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b="1" lang="en-US"/>
              <a:t>12-2 Procedure for Unsporting Conduct Violations 1a, 2 – </a:t>
            </a:r>
            <a:r>
              <a:rPr lang="en-US"/>
              <a:t>Added “Whistle and” to more accurately describe the procedure for unsporting conduct violations.</a:t>
            </a:r>
            <a:endParaRPr/>
          </a:p>
          <a:p>
            <a:pPr indent="-171450" lvl="0" marL="171450" rtl="0" algn="l">
              <a:spcBef>
                <a:spcPts val="360"/>
              </a:spcBef>
              <a:spcAft>
                <a:spcPts val="0"/>
              </a:spcAft>
              <a:buClr>
                <a:schemeClr val="dk1"/>
              </a:buClr>
              <a:buSzPts val="1200"/>
              <a:buFont typeface="Arial"/>
              <a:buChar char="•"/>
            </a:pPr>
            <a:r>
              <a:rPr b="1" lang="en-US"/>
              <a:t>Card Procedures for Unsporting Conduct Violations – </a:t>
            </a:r>
            <a:r>
              <a:rPr lang="en-US"/>
              <a:t>Again added “whistle and” to more accurately describe the procedure for unsporting conduct violations. </a:t>
            </a:r>
            <a:endParaRPr/>
          </a:p>
          <a:p>
            <a:pPr indent="-171450" lvl="0" marL="171450" rtl="0" algn="l">
              <a:spcBef>
                <a:spcPts val="360"/>
              </a:spcBef>
              <a:spcAft>
                <a:spcPts val="0"/>
              </a:spcAft>
              <a:buClr>
                <a:schemeClr val="dk1"/>
              </a:buClr>
              <a:buSzPts val="1200"/>
              <a:buFont typeface="Arial"/>
              <a:buChar char="•"/>
            </a:pPr>
            <a:r>
              <a:rPr b="1" lang="en-US"/>
              <a:t>Unnecessary Delay Chart – </a:t>
            </a:r>
            <a:r>
              <a:rPr lang="en-US"/>
              <a:t>Added a new Unnecessary Delay Chart to illustrate the delay penalty progression. </a:t>
            </a:r>
            <a:endParaRPr/>
          </a:p>
          <a:p>
            <a:pPr indent="0" lvl="0" marL="0" rtl="0" algn="l">
              <a:spcBef>
                <a:spcPts val="360"/>
              </a:spcBef>
              <a:spcAft>
                <a:spcPts val="0"/>
              </a:spcAft>
              <a:buNone/>
            </a:pPr>
            <a:r>
              <a:t/>
            </a:r>
            <a:endParaRPr/>
          </a:p>
        </p:txBody>
      </p:sp>
      <p:sp>
        <p:nvSpPr>
          <p:cNvPr id="234" name="Google Shape;234;p2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241" name="Google Shape;241;p2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a:t>Rule 12-2-7a allows bench personnel to, “Spontaneously react to an outstanding play by members of their own team.”</a:t>
            </a:r>
            <a:endParaRPr/>
          </a:p>
          <a:p>
            <a:pPr indent="-171450" lvl="0" marL="171450" rtl="0" algn="l">
              <a:spcBef>
                <a:spcPts val="360"/>
              </a:spcBef>
              <a:spcAft>
                <a:spcPts val="0"/>
              </a:spcAft>
              <a:buClr>
                <a:schemeClr val="dk1"/>
              </a:buClr>
              <a:buSzPts val="1200"/>
              <a:buFont typeface="Arial"/>
              <a:buChar char="•"/>
            </a:pPr>
            <a:r>
              <a:rPr lang="en-US" sz="1200"/>
              <a:t>Team celebrations must be done in an appropriate, sporting manner. </a:t>
            </a:r>
            <a:endParaRPr/>
          </a:p>
          <a:p>
            <a:pPr indent="-171450" lvl="0" marL="171450" rtl="0" algn="l">
              <a:spcBef>
                <a:spcPts val="360"/>
              </a:spcBef>
              <a:spcAft>
                <a:spcPts val="0"/>
              </a:spcAft>
              <a:buClr>
                <a:schemeClr val="dk1"/>
              </a:buClr>
              <a:buSzPts val="1200"/>
              <a:buFont typeface="Arial"/>
              <a:buChar char="•"/>
            </a:pPr>
            <a:r>
              <a:rPr lang="en-US" sz="1200"/>
              <a:t>The location and duration of these celebrations should not impede with the normal flow of the match. </a:t>
            </a:r>
            <a:endParaRPr/>
          </a:p>
          <a:p>
            <a:pPr indent="0" lvl="0" marL="0" rtl="0" algn="l">
              <a:spcBef>
                <a:spcPts val="360"/>
              </a:spcBef>
              <a:spcAft>
                <a:spcPts val="0"/>
              </a:spcAft>
              <a:buNone/>
            </a:pPr>
            <a:r>
              <a:t/>
            </a:r>
            <a:endParaRPr/>
          </a:p>
        </p:txBody>
      </p:sp>
      <p:sp>
        <p:nvSpPr>
          <p:cNvPr id="248" name="Google Shape;248;p2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sz="1200">
                <a:latin typeface="Calibri"/>
                <a:ea typeface="Calibri"/>
                <a:cs typeface="Calibri"/>
                <a:sym typeface="Calibri"/>
              </a:rPr>
              <a:t>Celebrations that continue after teams are ready for play and/or move outside of the bench area may be deemed excessive.</a:t>
            </a:r>
            <a:endParaRPr/>
          </a:p>
          <a:p>
            <a:pPr indent="-171450" lvl="0" marL="171450" rtl="0" algn="l">
              <a:spcBef>
                <a:spcPts val="360"/>
              </a:spcBef>
              <a:spcAft>
                <a:spcPts val="0"/>
              </a:spcAft>
              <a:buClr>
                <a:schemeClr val="dk1"/>
              </a:buClr>
              <a:buSzPts val="1200"/>
              <a:buFont typeface="Arial"/>
              <a:buChar char="•"/>
            </a:pPr>
            <a:r>
              <a:rPr lang="en-US" sz="1200">
                <a:latin typeface="Calibri"/>
                <a:ea typeface="Calibri"/>
                <a:cs typeface="Calibri"/>
                <a:sym typeface="Calibri"/>
              </a:rPr>
              <a:t>Excessive and disruptive reactions may result in an unsporting conduct penalty as described in Rule 12-2 PENALTIES.</a:t>
            </a:r>
            <a:endParaRPr/>
          </a:p>
          <a:p>
            <a:pPr indent="0" lvl="0" marL="0" rtl="0" algn="l">
              <a:spcBef>
                <a:spcPts val="360"/>
              </a:spcBef>
              <a:spcAft>
                <a:spcPts val="0"/>
              </a:spcAft>
              <a:buNone/>
            </a:pPr>
            <a:r>
              <a:t/>
            </a:r>
            <a:endParaRPr/>
          </a:p>
        </p:txBody>
      </p:sp>
      <p:sp>
        <p:nvSpPr>
          <p:cNvPr id="257" name="Google Shape;257;p2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2000"/>
              <a:buFont typeface="Arial"/>
              <a:buChar char="•"/>
            </a:pPr>
            <a:r>
              <a:rPr lang="en-US" sz="2000"/>
              <a:t>It is the responsibility of coaches to educate school administration and the school community as to the sportsmanship nuances of the game of volleyball. This should include:</a:t>
            </a:r>
            <a:endParaRPr/>
          </a:p>
          <a:p>
            <a:pPr indent="-285750" lvl="1" marL="742950" rtl="0" algn="l">
              <a:spcBef>
                <a:spcPts val="540"/>
              </a:spcBef>
              <a:spcAft>
                <a:spcPts val="0"/>
              </a:spcAft>
              <a:buClr>
                <a:schemeClr val="dk1"/>
              </a:buClr>
              <a:buSzPts val="1800"/>
              <a:buFont typeface="Arial"/>
              <a:buChar char="•"/>
            </a:pPr>
            <a:r>
              <a:rPr lang="en-US" sz="1800"/>
              <a:t>Appropriate times cheerleaders may or may not cheer and proper location to cheer,</a:t>
            </a:r>
            <a:endParaRPr/>
          </a:p>
          <a:p>
            <a:pPr indent="-285750" lvl="1" marL="742950" rtl="0" algn="l">
              <a:spcBef>
                <a:spcPts val="540"/>
              </a:spcBef>
              <a:spcAft>
                <a:spcPts val="0"/>
              </a:spcAft>
              <a:buClr>
                <a:schemeClr val="dk1"/>
              </a:buClr>
              <a:buSzPts val="1800"/>
              <a:buFont typeface="Arial"/>
              <a:buChar char="•"/>
            </a:pPr>
            <a:r>
              <a:rPr lang="en-US" sz="1800"/>
              <a:t>Appropriate comments, timing of announcements and good sportsmanship by PA announcers;</a:t>
            </a:r>
            <a:endParaRPr/>
          </a:p>
          <a:p>
            <a:pPr indent="-285750" lvl="1" marL="742950" rtl="0" algn="l">
              <a:spcBef>
                <a:spcPts val="540"/>
              </a:spcBef>
              <a:spcAft>
                <a:spcPts val="0"/>
              </a:spcAft>
              <a:buClr>
                <a:schemeClr val="dk1"/>
              </a:buClr>
              <a:buSzPts val="1800"/>
              <a:buFont typeface="Arial"/>
              <a:buChar char="•"/>
            </a:pPr>
            <a:r>
              <a:rPr lang="en-US" sz="1800"/>
              <a:t>Appropriate time for music and sound effects (1-8);</a:t>
            </a:r>
            <a:endParaRPr/>
          </a:p>
          <a:p>
            <a:pPr indent="-285750" lvl="1" marL="742950" rtl="0" algn="l">
              <a:spcBef>
                <a:spcPts val="540"/>
              </a:spcBef>
              <a:spcAft>
                <a:spcPts val="0"/>
              </a:spcAft>
              <a:buClr>
                <a:schemeClr val="dk1"/>
              </a:buClr>
              <a:buSzPts val="1800"/>
              <a:buFont typeface="Arial"/>
              <a:buChar char="•"/>
            </a:pPr>
            <a:r>
              <a:rPr lang="en-US" sz="1800"/>
              <a:t>Appropriate location and behavior of fans and mascots, etc.</a:t>
            </a:r>
            <a:endParaRPr/>
          </a:p>
          <a:p>
            <a:pPr indent="0" lvl="0" marL="0" rtl="0" algn="l">
              <a:spcBef>
                <a:spcPts val="360"/>
              </a:spcBef>
              <a:spcAft>
                <a:spcPts val="0"/>
              </a:spcAft>
              <a:buNone/>
            </a:pPr>
            <a:r>
              <a:t/>
            </a:r>
            <a:endParaRPr/>
          </a:p>
        </p:txBody>
      </p:sp>
      <p:sp>
        <p:nvSpPr>
          <p:cNvPr id="266" name="Google Shape;266;p2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sz="1200"/>
              <a:t>It is the responsibility of the head coach to ensure that his/her players are properly equipped, which includes items purchased by the individual athlete. </a:t>
            </a:r>
            <a:endParaRPr/>
          </a:p>
          <a:p>
            <a:pPr indent="-171450" lvl="0" marL="171450" rtl="0" algn="l">
              <a:spcBef>
                <a:spcPts val="360"/>
              </a:spcBef>
              <a:spcAft>
                <a:spcPts val="0"/>
              </a:spcAft>
              <a:buClr>
                <a:schemeClr val="dk1"/>
              </a:buClr>
              <a:buSzPts val="1200"/>
              <a:buFont typeface="Arial"/>
              <a:buChar char="•"/>
            </a:pPr>
            <a:r>
              <a:rPr lang="en-US" sz="1200"/>
              <a:t>Manufacturers are producing spandex marketed for volleyball with multiple large logos along the waistband. These bottoms, worn with uniform tops tucked or untucked, violate rule 4-2-1f.</a:t>
            </a:r>
            <a:endParaRPr/>
          </a:p>
          <a:p>
            <a:pPr indent="-171450" lvl="0" marL="171450" rtl="0" algn="l">
              <a:spcBef>
                <a:spcPts val="360"/>
              </a:spcBef>
              <a:spcAft>
                <a:spcPts val="0"/>
              </a:spcAft>
              <a:buClr>
                <a:schemeClr val="dk1"/>
              </a:buClr>
              <a:buSzPts val="1200"/>
              <a:buFont typeface="Arial"/>
              <a:buChar char="•"/>
            </a:pPr>
            <a:r>
              <a:rPr lang="en-US" sz="1200"/>
              <a:t>Officials should enforce these uniform violations when they occur with the appropriate penalty (4-2 PENALTIES).</a:t>
            </a:r>
            <a:endParaRPr/>
          </a:p>
          <a:p>
            <a:pPr indent="0" lvl="0" marL="0" rtl="0" algn="l">
              <a:spcBef>
                <a:spcPts val="360"/>
              </a:spcBef>
              <a:spcAft>
                <a:spcPts val="0"/>
              </a:spcAft>
              <a:buNone/>
            </a:pPr>
            <a:r>
              <a:t/>
            </a:r>
            <a:endParaRPr/>
          </a:p>
        </p:txBody>
      </p:sp>
      <p:sp>
        <p:nvSpPr>
          <p:cNvPr id="275" name="Google Shape;275;p2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a:t>Players may protect facial injuries by wearing a protective face mask.</a:t>
            </a:r>
            <a:endParaRPr/>
          </a:p>
          <a:p>
            <a:pPr indent="-95250" lvl="0" marL="171450" rtl="0" algn="l">
              <a:spcBef>
                <a:spcPts val="360"/>
              </a:spcBef>
              <a:spcAft>
                <a:spcPts val="0"/>
              </a:spcAft>
              <a:buClr>
                <a:schemeClr val="dk1"/>
              </a:buClr>
              <a:buSzPts val="1200"/>
              <a:buFont typeface="Arial"/>
              <a:buNone/>
            </a:pPr>
            <a:r>
              <a:t/>
            </a:r>
            <a:endParaRPr/>
          </a:p>
          <a:p>
            <a:pPr indent="-171450" lvl="0" marL="171450" rtl="0" algn="l">
              <a:spcBef>
                <a:spcPts val="360"/>
              </a:spcBef>
              <a:spcAft>
                <a:spcPts val="0"/>
              </a:spcAft>
              <a:buClr>
                <a:schemeClr val="dk1"/>
              </a:buClr>
              <a:buSzPts val="1200"/>
              <a:buFont typeface="Arial"/>
              <a:buChar char="•"/>
            </a:pPr>
            <a:r>
              <a:rPr lang="en-US"/>
              <a:t>The mask must be made of a hard material free of protrusions and molded to the face.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Rationale: </a:t>
            </a:r>
            <a:r>
              <a:rPr lang="en-US"/>
              <a:t>Creates consistency with other NFHS rules codes and contributes to minimizing the risk of injury.</a:t>
            </a:r>
            <a:endParaRPr/>
          </a:p>
        </p:txBody>
      </p:sp>
      <p:sp>
        <p:nvSpPr>
          <p:cNvPr id="121" name="Google Shape;121;p1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8e3cb6c0c9_0_1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8e3cb6c0c9_0_11:notes"/>
          <p:cNvSpPr txBox="1"/>
          <p:nvPr>
            <p:ph idx="1" type="body"/>
          </p:nvPr>
        </p:nvSpPr>
        <p:spPr>
          <a:xfrm>
            <a:off x="701675" y="4416425"/>
            <a:ext cx="5607000" cy="4183200"/>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sz="1200"/>
              <a:t>It is the responsibility of the head coach to ensure that his/her players are properly equipped, which includes items purchased by the individual athlete. </a:t>
            </a:r>
            <a:endParaRPr/>
          </a:p>
          <a:p>
            <a:pPr indent="-171450" lvl="0" marL="171450" rtl="0" algn="l">
              <a:spcBef>
                <a:spcPts val="360"/>
              </a:spcBef>
              <a:spcAft>
                <a:spcPts val="0"/>
              </a:spcAft>
              <a:buClr>
                <a:schemeClr val="dk1"/>
              </a:buClr>
              <a:buSzPts val="1200"/>
              <a:buFont typeface="Arial"/>
              <a:buChar char="•"/>
            </a:pPr>
            <a:r>
              <a:rPr lang="en-US" sz="1200"/>
              <a:t>Manufacturers are producing spandex marketed for volleyball with multiple large logos along the waistband. These bottoms, worn with uniform tops tucked or untucked, violate rule 4-2-1f.</a:t>
            </a:r>
            <a:endParaRPr/>
          </a:p>
          <a:p>
            <a:pPr indent="-171450" lvl="0" marL="171450" rtl="0" algn="l">
              <a:spcBef>
                <a:spcPts val="360"/>
              </a:spcBef>
              <a:spcAft>
                <a:spcPts val="0"/>
              </a:spcAft>
              <a:buClr>
                <a:schemeClr val="dk1"/>
              </a:buClr>
              <a:buSzPts val="1200"/>
              <a:buFont typeface="Arial"/>
              <a:buChar char="•"/>
            </a:pPr>
            <a:r>
              <a:rPr lang="en-US" sz="1200"/>
              <a:t>Officials should enforce these uniform violations when they occur with the appropriate penalty (4-2 PENALTIES).</a:t>
            </a:r>
            <a:endParaRPr/>
          </a:p>
          <a:p>
            <a:pPr indent="0" lvl="0" marL="0" rtl="0" algn="l">
              <a:spcBef>
                <a:spcPts val="360"/>
              </a:spcBef>
              <a:spcAft>
                <a:spcPts val="0"/>
              </a:spcAft>
              <a:buNone/>
            </a:pPr>
            <a:r>
              <a:t/>
            </a:r>
            <a:endParaRPr/>
          </a:p>
        </p:txBody>
      </p:sp>
      <p:sp>
        <p:nvSpPr>
          <p:cNvPr id="284" name="Google Shape;284;g8e3cb6c0c9_0_11:notes"/>
          <p:cNvSpPr txBox="1"/>
          <p:nvPr>
            <p:ph idx="12" type="sldNum"/>
          </p:nvPr>
        </p:nvSpPr>
        <p:spPr>
          <a:xfrm>
            <a:off x="3970338" y="8829675"/>
            <a:ext cx="3038400" cy="4650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2b7cc391b_1_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92b7cc391b_1_7:notes"/>
          <p:cNvSpPr txBox="1"/>
          <p:nvPr>
            <p:ph idx="1" type="body"/>
          </p:nvPr>
        </p:nvSpPr>
        <p:spPr>
          <a:xfrm>
            <a:off x="701675" y="4416425"/>
            <a:ext cx="5607000" cy="4183200"/>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sz="1200"/>
              <a:t>It is the responsibility of the head coach to ensure that his/her players are properly equipped, which includes items purchased by the individual athlete. </a:t>
            </a:r>
            <a:endParaRPr/>
          </a:p>
          <a:p>
            <a:pPr indent="-171450" lvl="0" marL="171450" rtl="0" algn="l">
              <a:spcBef>
                <a:spcPts val="360"/>
              </a:spcBef>
              <a:spcAft>
                <a:spcPts val="0"/>
              </a:spcAft>
              <a:buClr>
                <a:schemeClr val="dk1"/>
              </a:buClr>
              <a:buSzPts val="1200"/>
              <a:buFont typeface="Arial"/>
              <a:buChar char="•"/>
            </a:pPr>
            <a:r>
              <a:rPr lang="en-US" sz="1200"/>
              <a:t>Manufacturers are producing spandex marketed for volleyball with multiple large logos along the waistband. These bottoms, worn with uniform tops tucked or untucked, violate rule 4-2-1f.</a:t>
            </a:r>
            <a:endParaRPr/>
          </a:p>
          <a:p>
            <a:pPr indent="-171450" lvl="0" marL="171450" rtl="0" algn="l">
              <a:spcBef>
                <a:spcPts val="360"/>
              </a:spcBef>
              <a:spcAft>
                <a:spcPts val="0"/>
              </a:spcAft>
              <a:buClr>
                <a:schemeClr val="dk1"/>
              </a:buClr>
              <a:buSzPts val="1200"/>
              <a:buFont typeface="Arial"/>
              <a:buChar char="•"/>
            </a:pPr>
            <a:r>
              <a:rPr lang="en-US" sz="1200"/>
              <a:t>Officials should enforce these uniform violations when they occur with the appropriate penalty (4-2 PENALTIES).</a:t>
            </a:r>
            <a:endParaRPr/>
          </a:p>
          <a:p>
            <a:pPr indent="0" lvl="0" marL="0" rtl="0" algn="l">
              <a:spcBef>
                <a:spcPts val="360"/>
              </a:spcBef>
              <a:spcAft>
                <a:spcPts val="0"/>
              </a:spcAft>
              <a:buNone/>
            </a:pPr>
            <a:r>
              <a:t/>
            </a:r>
            <a:endParaRPr/>
          </a:p>
        </p:txBody>
      </p:sp>
      <p:sp>
        <p:nvSpPr>
          <p:cNvPr id="292" name="Google Shape;292;g92b7cc391b_1_7:notes"/>
          <p:cNvSpPr txBox="1"/>
          <p:nvPr>
            <p:ph idx="12" type="sldNum"/>
          </p:nvPr>
        </p:nvSpPr>
        <p:spPr>
          <a:xfrm>
            <a:off x="3970338" y="8829675"/>
            <a:ext cx="3038400" cy="4650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299" name="Google Shape;299;p2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7: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342900" lvl="0" marL="342900" rtl="0" algn="l">
              <a:spcBef>
                <a:spcPts val="0"/>
              </a:spcBef>
              <a:spcAft>
                <a:spcPts val="0"/>
              </a:spcAft>
              <a:buClr>
                <a:schemeClr val="dk1"/>
              </a:buClr>
              <a:buSzPts val="2000"/>
              <a:buFont typeface="Arial"/>
              <a:buChar char="•"/>
            </a:pPr>
            <a:r>
              <a:rPr lang="en-US" sz="2000"/>
              <a:t>The first and second referees along with both line judges should participate in a pre-match conference to discuss the responsibilities of each crew member.</a:t>
            </a:r>
            <a:endParaRPr/>
          </a:p>
          <a:p>
            <a:pPr indent="-342900" lvl="0" marL="342900" rtl="0" algn="l">
              <a:spcBef>
                <a:spcPts val="600"/>
              </a:spcBef>
              <a:spcAft>
                <a:spcPts val="0"/>
              </a:spcAft>
              <a:buClr>
                <a:schemeClr val="dk1"/>
              </a:buClr>
              <a:buSzPts val="2000"/>
              <a:buFont typeface="Arial"/>
              <a:buChar char="•"/>
            </a:pPr>
            <a:r>
              <a:rPr lang="en-US" sz="2000"/>
              <a:t>Crew members should be prepared to ask questions and the first referee prepared to answer them.</a:t>
            </a:r>
            <a:endParaRPr/>
          </a:p>
          <a:p>
            <a:pPr indent="-342900" lvl="0" marL="342900" rtl="0" algn="l">
              <a:spcBef>
                <a:spcPts val="600"/>
              </a:spcBef>
              <a:spcAft>
                <a:spcPts val="0"/>
              </a:spcAft>
              <a:buClr>
                <a:schemeClr val="dk1"/>
              </a:buClr>
              <a:buSzPts val="2000"/>
              <a:buFont typeface="Arial"/>
              <a:buChar char="•"/>
            </a:pPr>
            <a:r>
              <a:rPr lang="en-US" sz="2000"/>
              <a:t>Topics of discussion should include:</a:t>
            </a:r>
            <a:endParaRPr/>
          </a:p>
          <a:p>
            <a:pPr indent="-285750" lvl="1" marL="742950" rtl="0" algn="l">
              <a:spcBef>
                <a:spcPts val="540"/>
              </a:spcBef>
              <a:spcAft>
                <a:spcPts val="0"/>
              </a:spcAft>
              <a:buClr>
                <a:schemeClr val="dk1"/>
              </a:buClr>
              <a:buSzPts val="1800"/>
              <a:buFont typeface="Arial"/>
              <a:buChar char="•"/>
            </a:pPr>
            <a:r>
              <a:rPr lang="en-US" sz="1800"/>
              <a:t>Clarifying the responsibilities and mechanics during penalty administration; and</a:t>
            </a:r>
            <a:endParaRPr/>
          </a:p>
          <a:p>
            <a:pPr indent="-285750" lvl="1" marL="742950" rtl="0" algn="l">
              <a:spcBef>
                <a:spcPts val="540"/>
              </a:spcBef>
              <a:spcAft>
                <a:spcPts val="0"/>
              </a:spcAft>
              <a:buClr>
                <a:schemeClr val="dk1"/>
              </a:buClr>
              <a:buSzPts val="1800"/>
              <a:buFont typeface="Arial"/>
              <a:buChar char="•"/>
            </a:pPr>
            <a:r>
              <a:rPr lang="en-US" sz="1800"/>
              <a:t>The review of informal signals. </a:t>
            </a:r>
            <a:endParaRPr/>
          </a:p>
          <a:p>
            <a:pPr indent="0" lvl="0" marL="0" rtl="0" algn="l">
              <a:spcBef>
                <a:spcPts val="360"/>
              </a:spcBef>
              <a:spcAft>
                <a:spcPts val="0"/>
              </a:spcAft>
              <a:buNone/>
            </a:pPr>
            <a:r>
              <a:t/>
            </a:r>
            <a:endParaRPr/>
          </a:p>
        </p:txBody>
      </p:sp>
      <p:sp>
        <p:nvSpPr>
          <p:cNvPr id="306" name="Google Shape;306;p27: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4: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14" name="Google Shape;314;p3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6: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20" name="Google Shape;320;p3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9: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26" name="Google Shape;326;p3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sz="1200"/>
              <a:t>When a team roster is not ready for submission during the prematch conference, but is provided before 10 minutes remain on the clock…</a:t>
            </a:r>
            <a:endParaRPr/>
          </a:p>
          <a:p>
            <a:pPr indent="-171450" lvl="0" marL="171450" marR="0" rtl="0" algn="l">
              <a:lnSpc>
                <a:spcPct val="100000"/>
              </a:lnSpc>
              <a:spcBef>
                <a:spcPts val="360"/>
              </a:spcBef>
              <a:spcAft>
                <a:spcPts val="0"/>
              </a:spcAft>
              <a:buClr>
                <a:schemeClr val="dk1"/>
              </a:buClr>
              <a:buSzPts val="1200"/>
              <a:buFont typeface="Arial"/>
              <a:buChar char="•"/>
            </a:pPr>
            <a:r>
              <a:rPr lang="en-US" sz="1200"/>
              <a:t>The penalty is no longer a loss of rally/point.</a:t>
            </a:r>
            <a:endParaRPr/>
          </a:p>
          <a:p>
            <a:pPr indent="-171450" lvl="0" marL="171450" marR="0" rtl="0" algn="l">
              <a:lnSpc>
                <a:spcPct val="100000"/>
              </a:lnSpc>
              <a:spcBef>
                <a:spcPts val="360"/>
              </a:spcBef>
              <a:spcAft>
                <a:spcPts val="0"/>
              </a:spcAft>
              <a:buClr>
                <a:schemeClr val="dk1"/>
              </a:buClr>
              <a:buSzPts val="1200"/>
              <a:buFont typeface="Arial"/>
              <a:buChar char="•"/>
            </a:pPr>
            <a:r>
              <a:rPr lang="en-US" sz="1200"/>
              <a:t>It is now an unnecessary delay (administrative yellow card) assessed at the start of the set.</a:t>
            </a:r>
            <a:endParaRPr/>
          </a:p>
          <a:p>
            <a:pPr indent="-95250" lvl="0" marL="171450" marR="0" rtl="0" algn="l">
              <a:lnSpc>
                <a:spcPct val="100000"/>
              </a:lnSpc>
              <a:spcBef>
                <a:spcPts val="360"/>
              </a:spcBef>
              <a:spcAft>
                <a:spcPts val="0"/>
              </a:spcAft>
              <a:buClr>
                <a:schemeClr val="dk1"/>
              </a:buClr>
              <a:buSzPts val="1200"/>
              <a:buFont typeface="Arial"/>
              <a:buNone/>
            </a:pPr>
            <a:r>
              <a:t/>
            </a:r>
            <a:endParaRPr sz="1200"/>
          </a:p>
          <a:p>
            <a:pPr indent="0" lvl="0" marL="0" rtl="0" algn="l">
              <a:spcBef>
                <a:spcPts val="360"/>
              </a:spcBef>
              <a:spcAft>
                <a:spcPts val="0"/>
              </a:spcAft>
              <a:buNone/>
            </a:pPr>
            <a:r>
              <a:rPr b="1" i="0" lang="en-US" sz="1200">
                <a:solidFill>
                  <a:schemeClr val="dk1"/>
                </a:solidFill>
                <a:latin typeface="Calibri"/>
                <a:ea typeface="Calibri"/>
                <a:cs typeface="Calibri"/>
                <a:sym typeface="Calibri"/>
              </a:rPr>
              <a:t>Rationale: </a:t>
            </a:r>
            <a:r>
              <a:rPr b="0" i="0" lang="en-US" sz="1200">
                <a:solidFill>
                  <a:schemeClr val="dk1"/>
                </a:solidFill>
                <a:latin typeface="Calibri"/>
                <a:ea typeface="Calibri"/>
                <a:cs typeface="Calibri"/>
                <a:sym typeface="Calibri"/>
              </a:rPr>
              <a:t>Creates an appropriate penalty progression for a late roster. Any corrections made to the roster after 10 minutes remain on the pregame clock still results in a loss of rally/point awarded to the opponent when the inaccuracy is discovered. </a:t>
            </a:r>
            <a:endParaRPr/>
          </a:p>
          <a:p>
            <a:pPr indent="0" lvl="0" marL="0" rtl="0" algn="l">
              <a:spcBef>
                <a:spcPts val="36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360"/>
              </a:spcBef>
              <a:spcAft>
                <a:spcPts val="0"/>
              </a:spcAft>
              <a:buNone/>
            </a:pPr>
            <a:r>
              <a:rPr b="0" i="0" lang="en-US" sz="1200">
                <a:solidFill>
                  <a:schemeClr val="dk1"/>
                </a:solidFill>
                <a:latin typeface="Calibri"/>
                <a:ea typeface="Calibri"/>
                <a:cs typeface="Calibri"/>
                <a:sym typeface="Calibri"/>
              </a:rPr>
              <a:t>Note: Old 10-3-7b was deleted</a:t>
            </a:r>
            <a:endParaRPr/>
          </a:p>
        </p:txBody>
      </p:sp>
      <p:sp>
        <p:nvSpPr>
          <p:cNvPr id="131" name="Google Shape;131;p1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2b7cc391b_0_1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92b7cc391b_0_11:notes"/>
          <p:cNvSpPr txBox="1"/>
          <p:nvPr>
            <p:ph idx="1" type="body"/>
          </p:nvPr>
        </p:nvSpPr>
        <p:spPr>
          <a:xfrm>
            <a:off x="701675" y="4416425"/>
            <a:ext cx="5607000" cy="4183200"/>
          </a:xfrm>
          <a:prstGeom prst="rect">
            <a:avLst/>
          </a:prstGeom>
          <a:noFill/>
          <a:ln>
            <a:noFill/>
          </a:ln>
        </p:spPr>
        <p:txBody>
          <a:bodyPr anchorCtr="0" anchor="t" bIns="46575" lIns="93175" spcFirstLastPara="1" rIns="93175" wrap="square" tIns="46575">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sz="1200"/>
              <a:t>When a team roster is not ready for submission during the prematch conference, but is provided before 10 minutes remain on the clock…</a:t>
            </a:r>
            <a:endParaRPr/>
          </a:p>
          <a:p>
            <a:pPr indent="-171450" lvl="0" marL="171450" marR="0" rtl="0" algn="l">
              <a:lnSpc>
                <a:spcPct val="100000"/>
              </a:lnSpc>
              <a:spcBef>
                <a:spcPts val="360"/>
              </a:spcBef>
              <a:spcAft>
                <a:spcPts val="0"/>
              </a:spcAft>
              <a:buClr>
                <a:schemeClr val="dk1"/>
              </a:buClr>
              <a:buSzPts val="1200"/>
              <a:buFont typeface="Arial"/>
              <a:buChar char="•"/>
            </a:pPr>
            <a:r>
              <a:rPr lang="en-US" sz="1200"/>
              <a:t>The penalty is no longer a loss of rally/point.</a:t>
            </a:r>
            <a:endParaRPr/>
          </a:p>
          <a:p>
            <a:pPr indent="-171450" lvl="0" marL="171450" marR="0" rtl="0" algn="l">
              <a:lnSpc>
                <a:spcPct val="100000"/>
              </a:lnSpc>
              <a:spcBef>
                <a:spcPts val="360"/>
              </a:spcBef>
              <a:spcAft>
                <a:spcPts val="0"/>
              </a:spcAft>
              <a:buClr>
                <a:schemeClr val="dk1"/>
              </a:buClr>
              <a:buSzPts val="1200"/>
              <a:buFont typeface="Arial"/>
              <a:buChar char="•"/>
            </a:pPr>
            <a:r>
              <a:rPr lang="en-US" sz="1200"/>
              <a:t>It is now an unnecessary delay (administrative yellow card) assessed at the start of the set.</a:t>
            </a:r>
            <a:endParaRPr/>
          </a:p>
          <a:p>
            <a:pPr indent="-95250" lvl="0" marL="171450" marR="0" rtl="0" algn="l">
              <a:lnSpc>
                <a:spcPct val="100000"/>
              </a:lnSpc>
              <a:spcBef>
                <a:spcPts val="360"/>
              </a:spcBef>
              <a:spcAft>
                <a:spcPts val="0"/>
              </a:spcAft>
              <a:buClr>
                <a:schemeClr val="dk1"/>
              </a:buClr>
              <a:buSzPts val="1200"/>
              <a:buFont typeface="Arial"/>
              <a:buNone/>
            </a:pPr>
            <a:r>
              <a:t/>
            </a:r>
            <a:endParaRPr sz="1200"/>
          </a:p>
          <a:p>
            <a:pPr indent="0" lvl="0" marL="0" rtl="0" algn="l">
              <a:spcBef>
                <a:spcPts val="360"/>
              </a:spcBef>
              <a:spcAft>
                <a:spcPts val="0"/>
              </a:spcAft>
              <a:buNone/>
            </a:pPr>
            <a:r>
              <a:rPr b="1" i="0" lang="en-US" sz="1200">
                <a:solidFill>
                  <a:schemeClr val="dk1"/>
                </a:solidFill>
                <a:latin typeface="Calibri"/>
                <a:ea typeface="Calibri"/>
                <a:cs typeface="Calibri"/>
                <a:sym typeface="Calibri"/>
              </a:rPr>
              <a:t>Rationale: </a:t>
            </a:r>
            <a:r>
              <a:rPr b="0" i="0" lang="en-US" sz="1200">
                <a:solidFill>
                  <a:schemeClr val="dk1"/>
                </a:solidFill>
                <a:latin typeface="Calibri"/>
                <a:ea typeface="Calibri"/>
                <a:cs typeface="Calibri"/>
                <a:sym typeface="Calibri"/>
              </a:rPr>
              <a:t>Creates an appropriate penalty progression for a late roster. Any corrections made to the roster after 10 minutes remain on the pregame clock still results in a loss of rally/point awarded to the opponent when the inaccuracy is discovered. </a:t>
            </a:r>
            <a:endParaRPr/>
          </a:p>
          <a:p>
            <a:pPr indent="0" lvl="0" marL="0" rtl="0" algn="l">
              <a:spcBef>
                <a:spcPts val="36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360"/>
              </a:spcBef>
              <a:spcAft>
                <a:spcPts val="0"/>
              </a:spcAft>
              <a:buNone/>
            </a:pPr>
            <a:r>
              <a:rPr b="0" i="0" lang="en-US" sz="1200">
                <a:solidFill>
                  <a:schemeClr val="dk1"/>
                </a:solidFill>
                <a:latin typeface="Calibri"/>
                <a:ea typeface="Calibri"/>
                <a:cs typeface="Calibri"/>
                <a:sym typeface="Calibri"/>
              </a:rPr>
              <a:t>Note: Old 10-3-7b was deleted</a:t>
            </a:r>
            <a:endParaRPr/>
          </a:p>
        </p:txBody>
      </p:sp>
      <p:sp>
        <p:nvSpPr>
          <p:cNvPr id="143" name="Google Shape;143;g92b7cc391b_0_11:notes"/>
          <p:cNvSpPr txBox="1"/>
          <p:nvPr>
            <p:ph idx="12" type="sldNum"/>
          </p:nvPr>
        </p:nvSpPr>
        <p:spPr>
          <a:xfrm>
            <a:off x="3970338" y="8829675"/>
            <a:ext cx="3038400" cy="4650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sz="1200"/>
              <a:t>If a clerical error is made on the lineup by listing a libero number that no team member is wearing, the error shall be corrected without penalty. </a:t>
            </a:r>
            <a:endParaRPr/>
          </a:p>
          <a:p>
            <a:pPr indent="0" lvl="0" marL="0" marR="0" rtl="0" algn="l">
              <a:lnSpc>
                <a:spcPct val="100000"/>
              </a:lnSpc>
              <a:spcBef>
                <a:spcPts val="360"/>
              </a:spcBef>
              <a:spcAft>
                <a:spcPts val="0"/>
              </a:spcAft>
              <a:buClr>
                <a:schemeClr val="dk1"/>
              </a:buClr>
              <a:buSzPts val="1200"/>
              <a:buFont typeface="Arial"/>
              <a:buNone/>
            </a:pPr>
            <a:r>
              <a:t/>
            </a:r>
            <a:endParaRPr sz="1200"/>
          </a:p>
          <a:p>
            <a:pPr indent="0" lvl="0" marL="0" marR="0" rtl="0" algn="l">
              <a:lnSpc>
                <a:spcPct val="100000"/>
              </a:lnSpc>
              <a:spcBef>
                <a:spcPts val="360"/>
              </a:spcBef>
              <a:spcAft>
                <a:spcPts val="0"/>
              </a:spcAft>
              <a:buClr>
                <a:schemeClr val="dk1"/>
              </a:buClr>
              <a:buSzPts val="1200"/>
              <a:buFont typeface="Arial"/>
              <a:buNone/>
            </a:pPr>
            <a:r>
              <a:rPr b="1" i="0" lang="en-US" sz="1200">
                <a:solidFill>
                  <a:schemeClr val="dk1"/>
                </a:solidFill>
                <a:latin typeface="Calibri"/>
                <a:ea typeface="Calibri"/>
                <a:cs typeface="Calibri"/>
                <a:sym typeface="Calibri"/>
              </a:rPr>
              <a:t>Rationale: </a:t>
            </a:r>
            <a:r>
              <a:rPr b="0" i="0" lang="en-US" sz="1200">
                <a:solidFill>
                  <a:schemeClr val="dk1"/>
                </a:solidFill>
                <a:latin typeface="Calibri"/>
                <a:ea typeface="Calibri"/>
                <a:cs typeface="Calibri"/>
                <a:sym typeface="Calibri"/>
              </a:rPr>
              <a:t>Creates consistency in allowing the correction of a clerical error (listing a number that no team member is wearing) on the lineup for a starting position and the libero position.</a:t>
            </a:r>
            <a:endParaRPr sz="1200"/>
          </a:p>
          <a:p>
            <a:pPr indent="0" lvl="0" marL="0" rtl="0" algn="l">
              <a:spcBef>
                <a:spcPts val="360"/>
              </a:spcBef>
              <a:spcAft>
                <a:spcPts val="0"/>
              </a:spcAft>
              <a:buNone/>
            </a:pPr>
            <a:r>
              <a:t/>
            </a:r>
            <a:endParaRPr/>
          </a:p>
        </p:txBody>
      </p:sp>
      <p:sp>
        <p:nvSpPr>
          <p:cNvPr id="152" name="Google Shape;152;p1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sz="1200"/>
              <a:t>When a yellow card is issued for unsporting conduct to the head coach, assistant coach(es) or team bench the head coach will no longer be required to remain seated. </a:t>
            </a:r>
            <a:endParaRPr/>
          </a:p>
          <a:p>
            <a:pPr indent="-171450" lvl="0" marL="171450" rtl="0" algn="l">
              <a:spcBef>
                <a:spcPts val="360"/>
              </a:spcBef>
              <a:spcAft>
                <a:spcPts val="0"/>
              </a:spcAft>
              <a:buClr>
                <a:schemeClr val="dk1"/>
              </a:buClr>
              <a:buSzPts val="1200"/>
              <a:buFont typeface="Arial"/>
              <a:buChar char="•"/>
            </a:pPr>
            <a:r>
              <a:rPr lang="en-US" sz="1200"/>
              <a:t>If a red unsporting conduct card is issued to the head coach, assistant coach(es) or team bench, the head coach will be required to remain seated for the duration of the match. </a:t>
            </a:r>
            <a:endParaRPr/>
          </a:p>
          <a:p>
            <a:pPr indent="-95250" lvl="0" marL="171450" rtl="0" algn="l">
              <a:spcBef>
                <a:spcPts val="360"/>
              </a:spcBef>
              <a:spcAft>
                <a:spcPts val="0"/>
              </a:spcAft>
              <a:buClr>
                <a:schemeClr val="dk1"/>
              </a:buClr>
              <a:buSzPts val="1200"/>
              <a:buFont typeface="Arial"/>
              <a:buNone/>
            </a:pPr>
            <a:r>
              <a:t/>
            </a:r>
            <a:endParaRPr sz="1200"/>
          </a:p>
          <a:p>
            <a:pPr indent="0" lvl="0" marL="0" rtl="0" algn="l">
              <a:spcBef>
                <a:spcPts val="360"/>
              </a:spcBef>
              <a:spcAft>
                <a:spcPts val="0"/>
              </a:spcAft>
              <a:buClr>
                <a:schemeClr val="dk1"/>
              </a:buClr>
              <a:buSzPts val="1200"/>
              <a:buFont typeface="Arial"/>
              <a:buNone/>
            </a:pPr>
            <a:r>
              <a:rPr b="1" i="0" lang="en-US" sz="1200">
                <a:solidFill>
                  <a:schemeClr val="dk1"/>
                </a:solidFill>
                <a:latin typeface="Calibri"/>
                <a:ea typeface="Calibri"/>
                <a:cs typeface="Calibri"/>
                <a:sym typeface="Calibri"/>
              </a:rPr>
              <a:t>Rationale:</a:t>
            </a:r>
            <a:r>
              <a:rPr b="0" i="0" lang="en-US" sz="1200">
                <a:solidFill>
                  <a:schemeClr val="dk1"/>
                </a:solidFill>
                <a:latin typeface="Calibri"/>
                <a:ea typeface="Calibri"/>
                <a:cs typeface="Calibri"/>
                <a:sym typeface="Calibri"/>
              </a:rPr>
              <a:t> Creates a penalty progression by allowing an official to warn a head coach with a yellow unsporting conduct card without requiring the coach to remain seated for the remainder of the match.  </a:t>
            </a:r>
            <a:endParaRPr sz="1200"/>
          </a:p>
          <a:p>
            <a:pPr indent="0" lvl="0" marL="0" rtl="0" algn="l">
              <a:spcBef>
                <a:spcPts val="360"/>
              </a:spcBef>
              <a:spcAft>
                <a:spcPts val="0"/>
              </a:spcAft>
              <a:buNone/>
            </a:pPr>
            <a:r>
              <a:t/>
            </a:r>
            <a:endParaRPr/>
          </a:p>
        </p:txBody>
      </p:sp>
      <p:sp>
        <p:nvSpPr>
          <p:cNvPr id="163" name="Google Shape;163;p1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a:t>When a team requests a substitution, the official will administer two short whistles. </a:t>
            </a:r>
            <a:endParaRPr/>
          </a:p>
          <a:p>
            <a:pPr indent="-171450" lvl="0" marL="171450" rtl="0" algn="l">
              <a:spcBef>
                <a:spcPts val="360"/>
              </a:spcBef>
              <a:spcAft>
                <a:spcPts val="0"/>
              </a:spcAft>
              <a:buClr>
                <a:schemeClr val="dk1"/>
              </a:buClr>
              <a:buSzPts val="1200"/>
              <a:buFont typeface="Arial"/>
              <a:buChar char="•"/>
            </a:pPr>
            <a:r>
              <a:rPr lang="en-US"/>
              <a:t>The official will rotate his/her forearms around each other with closed hands at shoulder height two times to signal the substitution.</a:t>
            </a:r>
            <a:endParaRPr/>
          </a:p>
          <a:p>
            <a:pPr indent="0" lvl="0" marL="0" rtl="0" algn="l">
              <a:spcBef>
                <a:spcPts val="360"/>
              </a:spcBef>
              <a:spcAft>
                <a:spcPts val="0"/>
              </a:spcAft>
              <a:buNone/>
            </a:pPr>
            <a:r>
              <a:t/>
            </a:r>
            <a:endParaRPr/>
          </a:p>
          <a:p>
            <a:pPr indent="0" lvl="0" marL="0" rtl="0" algn="l">
              <a:spcBef>
                <a:spcPts val="360"/>
              </a:spcBef>
              <a:spcAft>
                <a:spcPts val="0"/>
              </a:spcAft>
              <a:buNone/>
            </a:pPr>
            <a:r>
              <a:rPr b="1" i="0" lang="en-US" sz="1200">
                <a:solidFill>
                  <a:schemeClr val="dk1"/>
                </a:solidFill>
                <a:latin typeface="Calibri"/>
                <a:ea typeface="Calibri"/>
                <a:cs typeface="Calibri"/>
                <a:sym typeface="Calibri"/>
              </a:rPr>
              <a:t>Rationale: </a:t>
            </a:r>
            <a:r>
              <a:rPr b="0" i="0" lang="en-US" sz="1200">
                <a:solidFill>
                  <a:schemeClr val="dk1"/>
                </a:solidFill>
                <a:latin typeface="Calibri"/>
                <a:ea typeface="Calibri"/>
                <a:cs typeface="Calibri"/>
                <a:sym typeface="Calibri"/>
              </a:rPr>
              <a:t>Aligns substitution mechanics with the current trends of the sport. </a:t>
            </a:r>
            <a:endParaRPr/>
          </a:p>
        </p:txBody>
      </p:sp>
      <p:sp>
        <p:nvSpPr>
          <p:cNvPr id="173" name="Google Shape;173;p1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200"/>
              <a:buFont typeface="Arial"/>
              <a:buNone/>
            </a:pPr>
            <a:r>
              <a:rPr b="1" lang="en-US" sz="1200"/>
              <a:t>Rules Reminder</a:t>
            </a:r>
            <a:endParaRPr/>
          </a:p>
          <a:p>
            <a:pPr indent="0" lvl="0" marL="0" rtl="0" algn="l">
              <a:spcBef>
                <a:spcPts val="360"/>
              </a:spcBef>
              <a:spcAft>
                <a:spcPts val="0"/>
              </a:spcAft>
              <a:buClr>
                <a:schemeClr val="dk1"/>
              </a:buClr>
              <a:buSzPts val="1200"/>
              <a:buFont typeface="Arial"/>
              <a:buNone/>
            </a:pPr>
            <a:r>
              <a:t/>
            </a:r>
            <a:endParaRPr sz="1200"/>
          </a:p>
          <a:p>
            <a:pPr indent="-171450" lvl="0" marL="171450" rtl="0" algn="l">
              <a:spcBef>
                <a:spcPts val="360"/>
              </a:spcBef>
              <a:spcAft>
                <a:spcPts val="0"/>
              </a:spcAft>
              <a:buClr>
                <a:schemeClr val="dk1"/>
              </a:buClr>
              <a:buSzPts val="1200"/>
              <a:buFont typeface="Arial"/>
              <a:buChar char="•"/>
            </a:pPr>
            <a:r>
              <a:rPr lang="en-US" sz="1200"/>
              <a:t>This is a reminder that beginning with the 2023 season, the body of the uniform number must clearly contrast from the body of the uniform regardless of trim. </a:t>
            </a:r>
            <a:endParaRPr sz="1200" strike="sngStrike"/>
          </a:p>
          <a:p>
            <a:pPr indent="-95250" lvl="0" marL="171450" rtl="0" algn="l">
              <a:spcBef>
                <a:spcPts val="360"/>
              </a:spcBef>
              <a:spcAft>
                <a:spcPts val="0"/>
              </a:spcAft>
              <a:buClr>
                <a:schemeClr val="dk1"/>
              </a:buClr>
              <a:buSzPts val="1200"/>
              <a:buFont typeface="Arial"/>
              <a:buNone/>
            </a:pPr>
            <a:r>
              <a:t/>
            </a:r>
            <a:endParaRPr sz="1200"/>
          </a:p>
          <a:p>
            <a:pPr indent="-171450" lvl="0" marL="171450" rtl="0" algn="l">
              <a:spcBef>
                <a:spcPts val="360"/>
              </a:spcBef>
              <a:spcAft>
                <a:spcPts val="0"/>
              </a:spcAft>
              <a:buClr>
                <a:schemeClr val="dk1"/>
              </a:buClr>
              <a:buSzPts val="1200"/>
              <a:buFont typeface="Arial"/>
              <a:buChar char="•"/>
            </a:pPr>
            <a:r>
              <a:rPr lang="en-US" sz="1200"/>
              <a:t>This will eliminate the allowance of trim to provide the </a:t>
            </a:r>
            <a:r>
              <a:rPr b="1" lang="en-US" sz="1200"/>
              <a:t>only</a:t>
            </a:r>
            <a:r>
              <a:rPr lang="en-US" sz="1200"/>
              <a:t> contrast between the body of the number and the uniform top. Trim will still be allowed (a contrasting border not to exceed ½ inch in width at its widest point).</a:t>
            </a:r>
            <a:endParaRPr/>
          </a:p>
          <a:p>
            <a:pPr indent="-95250" lvl="0" marL="171450" rtl="0" algn="l">
              <a:spcBef>
                <a:spcPts val="360"/>
              </a:spcBef>
              <a:spcAft>
                <a:spcPts val="0"/>
              </a:spcAft>
              <a:buClr>
                <a:schemeClr val="dk1"/>
              </a:buClr>
              <a:buSzPts val="1200"/>
              <a:buFont typeface="Arial"/>
              <a:buNone/>
            </a:pPr>
            <a:r>
              <a:t/>
            </a:r>
            <a:endParaRPr sz="1200"/>
          </a:p>
          <a:p>
            <a:pPr indent="-171450" lvl="0" marL="171450" rtl="0" algn="l">
              <a:spcBef>
                <a:spcPts val="360"/>
              </a:spcBef>
              <a:spcAft>
                <a:spcPts val="0"/>
              </a:spcAft>
              <a:buClr>
                <a:schemeClr val="dk1"/>
              </a:buClr>
              <a:buSzPts val="1200"/>
              <a:buFont typeface="Arial"/>
              <a:buChar char="•"/>
            </a:pPr>
            <a:r>
              <a:rPr lang="en-US" sz="1200"/>
              <a:t>All currently compliant uniform numbers will be compliant through the 2022-23 school year. </a:t>
            </a:r>
            <a:endParaRPr/>
          </a:p>
          <a:p>
            <a:pPr indent="-95250" lvl="0" marL="171450" rtl="0" algn="l">
              <a:spcBef>
                <a:spcPts val="360"/>
              </a:spcBef>
              <a:spcAft>
                <a:spcPts val="0"/>
              </a:spcAft>
              <a:buClr>
                <a:schemeClr val="dk1"/>
              </a:buClr>
              <a:buSzPts val="1200"/>
              <a:buFont typeface="Arial"/>
              <a:buNone/>
            </a:pPr>
            <a:r>
              <a:t/>
            </a:r>
            <a:endParaRPr sz="1200"/>
          </a:p>
          <a:p>
            <a:pPr indent="0" lvl="0" marL="0" rtl="0" algn="l">
              <a:spcBef>
                <a:spcPts val="360"/>
              </a:spcBef>
              <a:spcAft>
                <a:spcPts val="0"/>
              </a:spcAft>
              <a:buClr>
                <a:schemeClr val="dk1"/>
              </a:buClr>
              <a:buSzPts val="1200"/>
              <a:buFont typeface="Arial"/>
              <a:buNone/>
            </a:pPr>
            <a:r>
              <a:rPr b="1" lang="en-US" sz="1200">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Allows officials and scorers to easily identify uniform numbers.</a:t>
            </a:r>
            <a:endParaRPr/>
          </a:p>
          <a:p>
            <a:pPr indent="0" lvl="0" marL="0" rtl="0" algn="l">
              <a:spcBef>
                <a:spcPts val="360"/>
              </a:spcBef>
              <a:spcAft>
                <a:spcPts val="0"/>
              </a:spcAft>
              <a:buNone/>
            </a:pPr>
            <a:r>
              <a:t/>
            </a:r>
            <a:endParaRPr/>
          </a:p>
        </p:txBody>
      </p:sp>
      <p:sp>
        <p:nvSpPr>
          <p:cNvPr id="182" name="Google Shape;182;p1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7:notes"/>
          <p:cNvSpPr txBox="1"/>
          <p:nvPr>
            <p:ph idx="1" type="body"/>
          </p:nvPr>
        </p:nvSpPr>
        <p:spPr>
          <a:xfrm>
            <a:off x="701675" y="4416425"/>
            <a:ext cx="5607050" cy="4183063"/>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193" name="Google Shape;193;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pic>
        <p:nvPicPr>
          <p:cNvPr id="25" name="Google Shape;25;p2"/>
          <p:cNvPicPr preferRelativeResize="0"/>
          <p:nvPr/>
        </p:nvPicPr>
        <p:blipFill rotWithShape="1">
          <a:blip r:embed="rId2">
            <a:alphaModFix/>
          </a:blip>
          <a:srcRect b="0" l="0" r="0" t="0"/>
          <a:stretch/>
        </p:blipFill>
        <p:spPr>
          <a:xfrm>
            <a:off x="0" y="3956"/>
            <a:ext cx="12192000" cy="4408510"/>
          </a:xfrm>
          <a:prstGeom prst="rect">
            <a:avLst/>
          </a:prstGeom>
          <a:noFill/>
          <a:ln>
            <a:noFill/>
          </a:ln>
        </p:spPr>
      </p:pic>
      <p:sp>
        <p:nvSpPr>
          <p:cNvPr id="26" name="Google Shape;26;p2"/>
          <p:cNvSpPr/>
          <p:nvPr/>
        </p:nvSpPr>
        <p:spPr>
          <a:xfrm>
            <a:off x="0" y="2809876"/>
            <a:ext cx="12192000" cy="1609725"/>
          </a:xfrm>
          <a:prstGeom prst="rect">
            <a:avLst/>
          </a:prstGeom>
          <a:solidFill>
            <a:schemeClr val="dk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 name="Google Shape;27;p2"/>
          <p:cNvSpPr/>
          <p:nvPr/>
        </p:nvSpPr>
        <p:spPr>
          <a:xfrm>
            <a:off x="2743200" y="4416425"/>
            <a:ext cx="9448800" cy="4206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Google Shape;28;p2"/>
          <p:cNvSpPr/>
          <p:nvPr/>
        </p:nvSpPr>
        <p:spPr>
          <a:xfrm rot="10800000">
            <a:off x="2233084" y="4416426"/>
            <a:ext cx="508000" cy="2441575"/>
          </a:xfrm>
          <a:prstGeom prst="rect">
            <a:avLst/>
          </a:prstGeom>
          <a:gradFill>
            <a:gsLst>
              <a:gs pos="0">
                <a:srgbClr val="C6C7CA">
                  <a:alpha val="0"/>
                </a:srgbClr>
              </a:gs>
              <a:gs pos="100000">
                <a:srgbClr val="E2E4E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939393"/>
              </a:solidFill>
              <a:latin typeface="Arial"/>
              <a:ea typeface="Arial"/>
              <a:cs typeface="Arial"/>
              <a:sym typeface="Arial"/>
            </a:endParaRPr>
          </a:p>
        </p:txBody>
      </p:sp>
      <p:sp>
        <p:nvSpPr>
          <p:cNvPr id="29" name="Google Shape;29;p2"/>
          <p:cNvSpPr txBox="1"/>
          <p:nvPr>
            <p:ph type="ctrTitle"/>
          </p:nvPr>
        </p:nvSpPr>
        <p:spPr>
          <a:xfrm>
            <a:off x="609600" y="3091816"/>
            <a:ext cx="11297920" cy="1241425"/>
          </a:xfrm>
          <a:prstGeom prst="rect">
            <a:avLst/>
          </a:prstGeom>
          <a:noFill/>
          <a:ln>
            <a:noFill/>
          </a:ln>
        </p:spPr>
        <p:txBody>
          <a:bodyPr anchorCtr="0" anchor="ctr" bIns="45700" lIns="91425" spcFirstLastPara="1" rIns="91425" wrap="square" tIns="45700">
            <a:noAutofit/>
          </a:bodyPr>
          <a:lstStyle>
            <a:lvl1pPr lvl="0" algn="l">
              <a:lnSpc>
                <a:spcPct val="82608"/>
              </a:lnSpc>
              <a:spcBef>
                <a:spcPts val="0"/>
              </a:spcBef>
              <a:spcAft>
                <a:spcPts val="0"/>
              </a:spcAft>
              <a:buSzPts val="1400"/>
              <a:buNone/>
              <a:defRPr b="1" sz="4600" cap="none">
                <a:solidFill>
                  <a:schemeClr val="lt1"/>
                </a:solidFill>
                <a:latin typeface="Calibri"/>
                <a:ea typeface="Calibri"/>
                <a:cs typeface="Calibri"/>
                <a:sym typeface="Calibri"/>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2"/>
          <p:cNvSpPr txBox="1"/>
          <p:nvPr>
            <p:ph idx="1" type="subTitle"/>
          </p:nvPr>
        </p:nvSpPr>
        <p:spPr>
          <a:xfrm>
            <a:off x="3180080" y="5034280"/>
            <a:ext cx="8829040" cy="17094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2400"/>
              <a:buNone/>
              <a:defRPr sz="2400">
                <a:solidFill>
                  <a:schemeClr val="dk1"/>
                </a:solidFill>
              </a:defRPr>
            </a:lvl1pPr>
            <a:lvl2pPr lvl="1" algn="ctr">
              <a:spcBef>
                <a:spcPts val="0"/>
              </a:spcBef>
              <a:spcAft>
                <a:spcPts val="0"/>
              </a:spcAft>
              <a:buClr>
                <a:srgbClr val="919498"/>
              </a:buClr>
              <a:buSzPts val="2400"/>
              <a:buNone/>
              <a:defRPr>
                <a:solidFill>
                  <a:srgbClr val="919498"/>
                </a:solidFill>
              </a:defRPr>
            </a:lvl2pPr>
            <a:lvl3pPr lvl="2" algn="ctr">
              <a:spcBef>
                <a:spcPts val="0"/>
              </a:spcBef>
              <a:spcAft>
                <a:spcPts val="0"/>
              </a:spcAft>
              <a:buClr>
                <a:srgbClr val="919498"/>
              </a:buClr>
              <a:buSzPts val="2000"/>
              <a:buNone/>
              <a:defRPr>
                <a:solidFill>
                  <a:srgbClr val="919498"/>
                </a:solidFill>
              </a:defRPr>
            </a:lvl3pPr>
            <a:lvl4pPr lvl="3" algn="ctr">
              <a:spcBef>
                <a:spcPts val="0"/>
              </a:spcBef>
              <a:spcAft>
                <a:spcPts val="0"/>
              </a:spcAft>
              <a:buClr>
                <a:srgbClr val="919498"/>
              </a:buClr>
              <a:buSzPts val="2000"/>
              <a:buNone/>
              <a:defRPr>
                <a:solidFill>
                  <a:srgbClr val="919498"/>
                </a:solidFill>
              </a:defRPr>
            </a:lvl4pPr>
            <a:lvl5pPr lvl="4" algn="ctr">
              <a:spcBef>
                <a:spcPts val="0"/>
              </a:spcBef>
              <a:spcAft>
                <a:spcPts val="0"/>
              </a:spcAft>
              <a:buClr>
                <a:srgbClr val="919498"/>
              </a:buClr>
              <a:buSzPts val="2000"/>
              <a:buNone/>
              <a:defRPr>
                <a:solidFill>
                  <a:srgbClr val="919498"/>
                </a:solidFill>
              </a:defRPr>
            </a:lvl5pPr>
            <a:lvl6pPr lvl="5" algn="ctr">
              <a:spcBef>
                <a:spcPts val="400"/>
              </a:spcBef>
              <a:spcAft>
                <a:spcPts val="0"/>
              </a:spcAft>
              <a:buClr>
                <a:srgbClr val="919498"/>
              </a:buClr>
              <a:buSzPts val="2000"/>
              <a:buNone/>
              <a:defRPr>
                <a:solidFill>
                  <a:srgbClr val="919498"/>
                </a:solidFill>
              </a:defRPr>
            </a:lvl6pPr>
            <a:lvl7pPr lvl="6" algn="ctr">
              <a:spcBef>
                <a:spcPts val="400"/>
              </a:spcBef>
              <a:spcAft>
                <a:spcPts val="0"/>
              </a:spcAft>
              <a:buClr>
                <a:srgbClr val="919498"/>
              </a:buClr>
              <a:buSzPts val="2000"/>
              <a:buNone/>
              <a:defRPr>
                <a:solidFill>
                  <a:srgbClr val="919498"/>
                </a:solidFill>
              </a:defRPr>
            </a:lvl7pPr>
            <a:lvl8pPr lvl="7" algn="ctr">
              <a:spcBef>
                <a:spcPts val="400"/>
              </a:spcBef>
              <a:spcAft>
                <a:spcPts val="0"/>
              </a:spcAft>
              <a:buClr>
                <a:srgbClr val="919498"/>
              </a:buClr>
              <a:buSzPts val="2000"/>
              <a:buNone/>
              <a:defRPr>
                <a:solidFill>
                  <a:srgbClr val="919498"/>
                </a:solidFill>
              </a:defRPr>
            </a:lvl8pPr>
            <a:lvl9pPr lvl="8" algn="ctr">
              <a:spcBef>
                <a:spcPts val="400"/>
              </a:spcBef>
              <a:spcAft>
                <a:spcPts val="0"/>
              </a:spcAft>
              <a:buClr>
                <a:srgbClr val="919498"/>
              </a:buClr>
              <a:buSzPts val="2000"/>
              <a:buNone/>
              <a:defRPr>
                <a:solidFill>
                  <a:srgbClr val="919498"/>
                </a:solidFill>
              </a:defRPr>
            </a:lvl9pPr>
          </a:lstStyle>
          <a:p/>
        </p:txBody>
      </p:sp>
      <p:sp>
        <p:nvSpPr>
          <p:cNvPr id="31" name="Google Shape;31;p2"/>
          <p:cNvSpPr txBox="1"/>
          <p:nvPr/>
        </p:nvSpPr>
        <p:spPr>
          <a:xfrm>
            <a:off x="428131" y="4646730"/>
            <a:ext cx="1830950" cy="430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100" u="none" cap="none" strike="noStrike">
                <a:solidFill>
                  <a:srgbClr val="00205B"/>
                </a:solidFill>
                <a:latin typeface="Calibri"/>
                <a:ea typeface="Calibri"/>
                <a:cs typeface="Calibri"/>
                <a:sym typeface="Calibri"/>
              </a:rPr>
              <a:t>National Federation of State </a:t>
            </a:r>
            <a:endParaRPr/>
          </a:p>
          <a:p>
            <a:pPr indent="0" lvl="0" marL="0" marR="0" rtl="0" algn="ctr">
              <a:spcBef>
                <a:spcPts val="0"/>
              </a:spcBef>
              <a:spcAft>
                <a:spcPts val="0"/>
              </a:spcAft>
              <a:buNone/>
            </a:pPr>
            <a:r>
              <a:rPr b="0" i="0" lang="en-US" sz="1100" u="none" cap="none" strike="noStrike">
                <a:solidFill>
                  <a:srgbClr val="00205B"/>
                </a:solidFill>
                <a:latin typeface="Calibri"/>
                <a:ea typeface="Calibri"/>
                <a:cs typeface="Calibri"/>
                <a:sym typeface="Calibri"/>
              </a:rPr>
              <a:t>High School Associations</a:t>
            </a:r>
            <a:endParaRPr/>
          </a:p>
        </p:txBody>
      </p:sp>
      <p:pic>
        <p:nvPicPr>
          <p:cNvPr id="32" name="Google Shape;32;p2"/>
          <p:cNvPicPr preferRelativeResize="0"/>
          <p:nvPr/>
        </p:nvPicPr>
        <p:blipFill rotWithShape="1">
          <a:blip r:embed="rId3">
            <a:alphaModFix/>
          </a:blip>
          <a:srcRect b="0" l="0" r="0" t="0"/>
          <a:stretch/>
        </p:blipFill>
        <p:spPr>
          <a:xfrm>
            <a:off x="720526" y="5183978"/>
            <a:ext cx="1235909" cy="14441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82" name="Shape 82"/>
        <p:cNvGrpSpPr/>
        <p:nvPr/>
      </p:nvGrpSpPr>
      <p:grpSpPr>
        <a:xfrm>
          <a:off x="0" y="0"/>
          <a:ext cx="0" cy="0"/>
          <a:chOff x="0" y="0"/>
          <a:chExt cx="0" cy="0"/>
        </a:xfrm>
      </p:grpSpPr>
      <p:sp>
        <p:nvSpPr>
          <p:cNvPr id="83" name="Google Shape;83;p11"/>
          <p:cNvSpPr/>
          <p:nvPr/>
        </p:nvSpPr>
        <p:spPr>
          <a:xfrm>
            <a:off x="0" y="4413250"/>
            <a:ext cx="12192000" cy="245268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Slide18.png" id="84" name="Google Shape;84;p11"/>
          <p:cNvPicPr preferRelativeResize="0"/>
          <p:nvPr/>
        </p:nvPicPr>
        <p:blipFill rotWithShape="1">
          <a:blip r:embed="rId2">
            <a:alphaModFix/>
          </a:blip>
          <a:srcRect b="51429" l="0" r="0" t="6187"/>
          <a:stretch/>
        </p:blipFill>
        <p:spPr>
          <a:xfrm>
            <a:off x="0" y="-7938"/>
            <a:ext cx="12192000" cy="4427540"/>
          </a:xfrm>
          <a:prstGeom prst="rect">
            <a:avLst/>
          </a:prstGeom>
          <a:noFill/>
          <a:ln>
            <a:noFill/>
          </a:ln>
        </p:spPr>
      </p:pic>
      <p:sp>
        <p:nvSpPr>
          <p:cNvPr id="85" name="Google Shape;85;p11"/>
          <p:cNvSpPr/>
          <p:nvPr/>
        </p:nvSpPr>
        <p:spPr>
          <a:xfrm>
            <a:off x="0" y="2809876"/>
            <a:ext cx="12192000" cy="1609725"/>
          </a:xfrm>
          <a:prstGeom prst="rect">
            <a:avLst/>
          </a:prstGeom>
          <a:solidFill>
            <a:schemeClr val="dk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1"/>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lvl1pPr lvl="0" algn="l">
              <a:lnSpc>
                <a:spcPct val="95000"/>
              </a:lnSpc>
              <a:spcBef>
                <a:spcPts val="0"/>
              </a:spcBef>
              <a:spcAft>
                <a:spcPts val="0"/>
              </a:spcAft>
              <a:buSzPts val="1400"/>
              <a:buNone/>
              <a:defRPr b="1" sz="4000" cap="none">
                <a:solidFill>
                  <a:schemeClr val="lt1"/>
                </a:solidFill>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 name="Google Shape;87;p1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chemeClr val="lt1"/>
              </a:buClr>
              <a:buSzPts val="2000"/>
              <a:buNone/>
              <a:defRPr sz="2000">
                <a:solidFill>
                  <a:schemeClr val="lt1"/>
                </a:solidFill>
              </a:defRPr>
            </a:lvl1pPr>
            <a:lvl2pPr indent="-228600" lvl="1" marL="914400" algn="l">
              <a:spcBef>
                <a:spcPts val="0"/>
              </a:spcBef>
              <a:spcAft>
                <a:spcPts val="0"/>
              </a:spcAft>
              <a:buClr>
                <a:srgbClr val="919498"/>
              </a:buClr>
              <a:buSzPts val="1800"/>
              <a:buNone/>
              <a:defRPr sz="1800">
                <a:solidFill>
                  <a:srgbClr val="919498"/>
                </a:solidFill>
              </a:defRPr>
            </a:lvl2pPr>
            <a:lvl3pPr indent="-228600" lvl="2" marL="1371600" algn="l">
              <a:spcBef>
                <a:spcPts val="0"/>
              </a:spcBef>
              <a:spcAft>
                <a:spcPts val="0"/>
              </a:spcAft>
              <a:buClr>
                <a:srgbClr val="919498"/>
              </a:buClr>
              <a:buSzPts val="1600"/>
              <a:buNone/>
              <a:defRPr sz="1600">
                <a:solidFill>
                  <a:srgbClr val="919498"/>
                </a:solidFill>
              </a:defRPr>
            </a:lvl3pPr>
            <a:lvl4pPr indent="-228600" lvl="3" marL="1828800" algn="l">
              <a:spcBef>
                <a:spcPts val="0"/>
              </a:spcBef>
              <a:spcAft>
                <a:spcPts val="0"/>
              </a:spcAft>
              <a:buClr>
                <a:srgbClr val="919498"/>
              </a:buClr>
              <a:buSzPts val="1400"/>
              <a:buNone/>
              <a:defRPr sz="1400">
                <a:solidFill>
                  <a:srgbClr val="919498"/>
                </a:solidFill>
              </a:defRPr>
            </a:lvl4pPr>
            <a:lvl5pPr indent="-228600" lvl="4" marL="2286000" algn="l">
              <a:spcBef>
                <a:spcPts val="0"/>
              </a:spcBef>
              <a:spcAft>
                <a:spcPts val="0"/>
              </a:spcAft>
              <a:buClr>
                <a:srgbClr val="919498"/>
              </a:buClr>
              <a:buSzPts val="1400"/>
              <a:buNone/>
              <a:defRPr sz="1400">
                <a:solidFill>
                  <a:srgbClr val="919498"/>
                </a:solidFill>
              </a:defRPr>
            </a:lvl5pPr>
            <a:lvl6pPr indent="-228600" lvl="5" marL="2743200" algn="l">
              <a:spcBef>
                <a:spcPts val="280"/>
              </a:spcBef>
              <a:spcAft>
                <a:spcPts val="0"/>
              </a:spcAft>
              <a:buClr>
                <a:srgbClr val="919498"/>
              </a:buClr>
              <a:buSzPts val="1400"/>
              <a:buNone/>
              <a:defRPr sz="1400">
                <a:solidFill>
                  <a:srgbClr val="919498"/>
                </a:solidFill>
              </a:defRPr>
            </a:lvl6pPr>
            <a:lvl7pPr indent="-228600" lvl="6" marL="3200400" algn="l">
              <a:spcBef>
                <a:spcPts val="280"/>
              </a:spcBef>
              <a:spcAft>
                <a:spcPts val="0"/>
              </a:spcAft>
              <a:buClr>
                <a:srgbClr val="919498"/>
              </a:buClr>
              <a:buSzPts val="1400"/>
              <a:buNone/>
              <a:defRPr sz="1400">
                <a:solidFill>
                  <a:srgbClr val="919498"/>
                </a:solidFill>
              </a:defRPr>
            </a:lvl7pPr>
            <a:lvl8pPr indent="-228600" lvl="7" marL="3657600" algn="l">
              <a:spcBef>
                <a:spcPts val="280"/>
              </a:spcBef>
              <a:spcAft>
                <a:spcPts val="0"/>
              </a:spcAft>
              <a:buClr>
                <a:srgbClr val="919498"/>
              </a:buClr>
              <a:buSzPts val="1400"/>
              <a:buNone/>
              <a:defRPr sz="1400">
                <a:solidFill>
                  <a:srgbClr val="919498"/>
                </a:solidFill>
              </a:defRPr>
            </a:lvl8pPr>
            <a:lvl9pPr indent="-228600" lvl="8" marL="4114800" algn="l">
              <a:spcBef>
                <a:spcPts val="280"/>
              </a:spcBef>
              <a:spcAft>
                <a:spcPts val="0"/>
              </a:spcAft>
              <a:buClr>
                <a:srgbClr val="919498"/>
              </a:buClr>
              <a:buSzPts val="1400"/>
              <a:buNone/>
              <a:defRPr sz="1400">
                <a:solidFill>
                  <a:srgbClr val="919498"/>
                </a:solidFill>
              </a:defRPr>
            </a:lvl9pPr>
          </a:lstStyle>
          <a:p/>
        </p:txBody>
      </p:sp>
      <p:pic>
        <p:nvPicPr>
          <p:cNvPr descr="NFHS Network_FC_RGB_Transparent@300.png" id="88" name="Google Shape;88;p11"/>
          <p:cNvPicPr preferRelativeResize="0"/>
          <p:nvPr/>
        </p:nvPicPr>
        <p:blipFill rotWithShape="1">
          <a:blip r:embed="rId3">
            <a:alphaModFix/>
          </a:blip>
          <a:srcRect b="0" l="0" r="0" t="0"/>
          <a:stretch/>
        </p:blipFill>
        <p:spPr>
          <a:xfrm>
            <a:off x="10107532" y="4603750"/>
            <a:ext cx="2008268" cy="2008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porty Title Slide" showMasterSp="0">
  <p:cSld name="1_Sporty Title Slide">
    <p:spTree>
      <p:nvGrpSpPr>
        <p:cNvPr id="89" name="Shape 89"/>
        <p:cNvGrpSpPr/>
        <p:nvPr/>
      </p:nvGrpSpPr>
      <p:grpSpPr>
        <a:xfrm>
          <a:off x="0" y="0"/>
          <a:ext cx="0" cy="0"/>
          <a:chOff x="0" y="0"/>
          <a:chExt cx="0" cy="0"/>
        </a:xfrm>
      </p:grpSpPr>
      <p:sp>
        <p:nvSpPr>
          <p:cNvPr id="90" name="Google Shape;90;p12"/>
          <p:cNvSpPr/>
          <p:nvPr/>
        </p:nvSpPr>
        <p:spPr>
          <a:xfrm>
            <a:off x="0" y="2809876"/>
            <a:ext cx="12192000" cy="1609725"/>
          </a:xfrm>
          <a:prstGeom prst="rect">
            <a:avLst/>
          </a:prstGeom>
          <a:solidFill>
            <a:schemeClr val="dk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2"/>
          <p:cNvSpPr/>
          <p:nvPr/>
        </p:nvSpPr>
        <p:spPr>
          <a:xfrm>
            <a:off x="2743200" y="4416425"/>
            <a:ext cx="9448800" cy="4206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2"/>
          <p:cNvSpPr/>
          <p:nvPr/>
        </p:nvSpPr>
        <p:spPr>
          <a:xfrm rot="10800000">
            <a:off x="2233084" y="4416426"/>
            <a:ext cx="508000" cy="2441575"/>
          </a:xfrm>
          <a:prstGeom prst="rect">
            <a:avLst/>
          </a:prstGeom>
          <a:gradFill>
            <a:gsLst>
              <a:gs pos="0">
                <a:srgbClr val="C6C7CA">
                  <a:alpha val="0"/>
                </a:srgbClr>
              </a:gs>
              <a:gs pos="100000">
                <a:srgbClr val="E2E4E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39393"/>
              </a:solidFill>
              <a:latin typeface="Arial"/>
              <a:ea typeface="Arial"/>
              <a:cs typeface="Arial"/>
              <a:sym typeface="Arial"/>
            </a:endParaRPr>
          </a:p>
        </p:txBody>
      </p:sp>
      <p:sp>
        <p:nvSpPr>
          <p:cNvPr id="93" name="Google Shape;93;p12"/>
          <p:cNvSpPr txBox="1"/>
          <p:nvPr/>
        </p:nvSpPr>
        <p:spPr>
          <a:xfrm>
            <a:off x="8206318" y="4456113"/>
            <a:ext cx="3788833" cy="368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lt1"/>
                </a:solidFill>
                <a:latin typeface="Calibri"/>
                <a:ea typeface="Calibri"/>
                <a:cs typeface="Calibri"/>
                <a:sym typeface="Calibri"/>
              </a:rPr>
              <a:t>Take Part. Get Set For Life.®</a:t>
            </a:r>
            <a:endParaRPr/>
          </a:p>
        </p:txBody>
      </p:sp>
      <p:sp>
        <p:nvSpPr>
          <p:cNvPr id="94" name="Google Shape;94;p12"/>
          <p:cNvSpPr txBox="1"/>
          <p:nvPr>
            <p:ph type="ctrTitle"/>
          </p:nvPr>
        </p:nvSpPr>
        <p:spPr>
          <a:xfrm>
            <a:off x="609600" y="3091816"/>
            <a:ext cx="11297920" cy="1241425"/>
          </a:xfrm>
          <a:prstGeom prst="rect">
            <a:avLst/>
          </a:prstGeom>
          <a:noFill/>
          <a:ln>
            <a:noFill/>
          </a:ln>
        </p:spPr>
        <p:txBody>
          <a:bodyPr anchorCtr="0" anchor="ctr" bIns="45700" lIns="91425" spcFirstLastPara="1" rIns="91425" wrap="square" tIns="45700">
            <a:noAutofit/>
          </a:bodyPr>
          <a:lstStyle>
            <a:lvl1pPr lvl="0" algn="l">
              <a:lnSpc>
                <a:spcPct val="82608"/>
              </a:lnSpc>
              <a:spcBef>
                <a:spcPts val="0"/>
              </a:spcBef>
              <a:spcAft>
                <a:spcPts val="0"/>
              </a:spcAft>
              <a:buSzPts val="1400"/>
              <a:buNone/>
              <a:defRPr b="1" sz="4600" cap="none">
                <a:solidFill>
                  <a:schemeClr val="lt1"/>
                </a:solidFill>
                <a:latin typeface="Calibri"/>
                <a:ea typeface="Calibri"/>
                <a:cs typeface="Calibri"/>
                <a:sym typeface="Calibri"/>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 name="Google Shape;95;p12"/>
          <p:cNvSpPr txBox="1"/>
          <p:nvPr>
            <p:ph idx="1" type="subTitle"/>
          </p:nvPr>
        </p:nvSpPr>
        <p:spPr>
          <a:xfrm>
            <a:off x="3180080" y="5034280"/>
            <a:ext cx="8829040" cy="17094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2400"/>
              <a:buNone/>
              <a:defRPr sz="2400">
                <a:solidFill>
                  <a:schemeClr val="dk1"/>
                </a:solidFill>
              </a:defRPr>
            </a:lvl1pPr>
            <a:lvl2pPr lvl="1" algn="ctr">
              <a:spcBef>
                <a:spcPts val="0"/>
              </a:spcBef>
              <a:spcAft>
                <a:spcPts val="0"/>
              </a:spcAft>
              <a:buClr>
                <a:srgbClr val="919498"/>
              </a:buClr>
              <a:buSzPts val="2400"/>
              <a:buNone/>
              <a:defRPr>
                <a:solidFill>
                  <a:srgbClr val="919498"/>
                </a:solidFill>
              </a:defRPr>
            </a:lvl2pPr>
            <a:lvl3pPr lvl="2" algn="ctr">
              <a:spcBef>
                <a:spcPts val="0"/>
              </a:spcBef>
              <a:spcAft>
                <a:spcPts val="0"/>
              </a:spcAft>
              <a:buClr>
                <a:srgbClr val="919498"/>
              </a:buClr>
              <a:buSzPts val="2000"/>
              <a:buNone/>
              <a:defRPr>
                <a:solidFill>
                  <a:srgbClr val="919498"/>
                </a:solidFill>
              </a:defRPr>
            </a:lvl3pPr>
            <a:lvl4pPr lvl="3" algn="ctr">
              <a:spcBef>
                <a:spcPts val="0"/>
              </a:spcBef>
              <a:spcAft>
                <a:spcPts val="0"/>
              </a:spcAft>
              <a:buClr>
                <a:srgbClr val="919498"/>
              </a:buClr>
              <a:buSzPts val="2000"/>
              <a:buNone/>
              <a:defRPr>
                <a:solidFill>
                  <a:srgbClr val="919498"/>
                </a:solidFill>
              </a:defRPr>
            </a:lvl4pPr>
            <a:lvl5pPr lvl="4" algn="ctr">
              <a:spcBef>
                <a:spcPts val="0"/>
              </a:spcBef>
              <a:spcAft>
                <a:spcPts val="0"/>
              </a:spcAft>
              <a:buClr>
                <a:srgbClr val="919498"/>
              </a:buClr>
              <a:buSzPts val="2000"/>
              <a:buNone/>
              <a:defRPr>
                <a:solidFill>
                  <a:srgbClr val="919498"/>
                </a:solidFill>
              </a:defRPr>
            </a:lvl5pPr>
            <a:lvl6pPr lvl="5" algn="ctr">
              <a:spcBef>
                <a:spcPts val="400"/>
              </a:spcBef>
              <a:spcAft>
                <a:spcPts val="0"/>
              </a:spcAft>
              <a:buClr>
                <a:srgbClr val="919498"/>
              </a:buClr>
              <a:buSzPts val="2000"/>
              <a:buNone/>
              <a:defRPr>
                <a:solidFill>
                  <a:srgbClr val="919498"/>
                </a:solidFill>
              </a:defRPr>
            </a:lvl6pPr>
            <a:lvl7pPr lvl="6" algn="ctr">
              <a:spcBef>
                <a:spcPts val="400"/>
              </a:spcBef>
              <a:spcAft>
                <a:spcPts val="0"/>
              </a:spcAft>
              <a:buClr>
                <a:srgbClr val="919498"/>
              </a:buClr>
              <a:buSzPts val="2000"/>
              <a:buNone/>
              <a:defRPr>
                <a:solidFill>
                  <a:srgbClr val="919498"/>
                </a:solidFill>
              </a:defRPr>
            </a:lvl7pPr>
            <a:lvl8pPr lvl="7" algn="ctr">
              <a:spcBef>
                <a:spcPts val="400"/>
              </a:spcBef>
              <a:spcAft>
                <a:spcPts val="0"/>
              </a:spcAft>
              <a:buClr>
                <a:srgbClr val="919498"/>
              </a:buClr>
              <a:buSzPts val="2000"/>
              <a:buNone/>
              <a:defRPr>
                <a:solidFill>
                  <a:srgbClr val="919498"/>
                </a:solidFill>
              </a:defRPr>
            </a:lvl8pPr>
            <a:lvl9pPr lvl="8" algn="ctr">
              <a:spcBef>
                <a:spcPts val="400"/>
              </a:spcBef>
              <a:spcAft>
                <a:spcPts val="0"/>
              </a:spcAft>
              <a:buClr>
                <a:srgbClr val="919498"/>
              </a:buClr>
              <a:buSzPts val="2000"/>
              <a:buNone/>
              <a:defRPr>
                <a:solidFill>
                  <a:srgbClr val="919498"/>
                </a:solidFill>
              </a:defRPr>
            </a:lvl9pPr>
          </a:lstStyle>
          <a:p/>
        </p:txBody>
      </p:sp>
      <p:sp>
        <p:nvSpPr>
          <p:cNvPr id="96" name="Google Shape;96;p12"/>
          <p:cNvSpPr txBox="1"/>
          <p:nvPr/>
        </p:nvSpPr>
        <p:spPr>
          <a:xfrm>
            <a:off x="428131" y="4646730"/>
            <a:ext cx="1830950" cy="430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100">
                <a:solidFill>
                  <a:srgbClr val="00205B"/>
                </a:solidFill>
                <a:latin typeface="Calibri"/>
                <a:ea typeface="Calibri"/>
                <a:cs typeface="Calibri"/>
                <a:sym typeface="Calibri"/>
              </a:rPr>
              <a:t>National Federation of State </a:t>
            </a:r>
            <a:endParaRPr/>
          </a:p>
          <a:p>
            <a:pPr indent="0" lvl="0" marL="0" marR="0" rtl="0" algn="ctr">
              <a:spcBef>
                <a:spcPts val="0"/>
              </a:spcBef>
              <a:spcAft>
                <a:spcPts val="0"/>
              </a:spcAft>
              <a:buNone/>
            </a:pPr>
            <a:r>
              <a:rPr lang="en-US" sz="1100">
                <a:solidFill>
                  <a:srgbClr val="00205B"/>
                </a:solidFill>
                <a:latin typeface="Calibri"/>
                <a:ea typeface="Calibri"/>
                <a:cs typeface="Calibri"/>
                <a:sym typeface="Calibri"/>
              </a:rPr>
              <a:t>High School Associations</a:t>
            </a:r>
            <a:endParaRPr/>
          </a:p>
        </p:txBody>
      </p:sp>
      <p:pic>
        <p:nvPicPr>
          <p:cNvPr id="97" name="Google Shape;97;p12"/>
          <p:cNvPicPr preferRelativeResize="0"/>
          <p:nvPr/>
        </p:nvPicPr>
        <p:blipFill rotWithShape="1">
          <a:blip r:embed="rId2">
            <a:alphaModFix/>
          </a:blip>
          <a:srcRect b="0" l="0" r="0" t="0"/>
          <a:stretch/>
        </p:blipFill>
        <p:spPr>
          <a:xfrm>
            <a:off x="720526" y="5183978"/>
            <a:ext cx="1235909" cy="14441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anual Change">
  <p:cSld name="4_Manual Change">
    <p:spTree>
      <p:nvGrpSpPr>
        <p:cNvPr id="98" name="Shape 98"/>
        <p:cNvGrpSpPr/>
        <p:nvPr/>
      </p:nvGrpSpPr>
      <p:grpSpPr>
        <a:xfrm>
          <a:off x="0" y="0"/>
          <a:ext cx="0" cy="0"/>
          <a:chOff x="0" y="0"/>
          <a:chExt cx="0" cy="0"/>
        </a:xfrm>
      </p:grpSpPr>
      <p:sp>
        <p:nvSpPr>
          <p:cNvPr id="99" name="Google Shape;99;p13"/>
          <p:cNvSpPr txBox="1"/>
          <p:nvPr/>
        </p:nvSpPr>
        <p:spPr>
          <a:xfrm>
            <a:off x="880533" y="49213"/>
            <a:ext cx="4021667"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Manual Change</a:t>
            </a:r>
            <a:endParaRPr/>
          </a:p>
        </p:txBody>
      </p:sp>
      <p:sp>
        <p:nvSpPr>
          <p:cNvPr id="100" name="Google Shape;100;p13"/>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sz="3800"/>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1" name="Google Shape;101;p13"/>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o"/>
              <a:defRPr/>
            </a:lvl4pPr>
            <a:lvl5pPr indent="-342900" lvl="4" marL="2286000" algn="l">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3"/>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919498"/>
                </a:solidFill>
                <a:latin typeface="Calibri"/>
                <a:ea typeface="Calibri"/>
                <a:cs typeface="Calibri"/>
                <a:sym typeface="Calibri"/>
              </a:defRPr>
            </a:lvl1pPr>
            <a:lvl2pPr indent="0" lvl="1" marL="0" marR="0" algn="r">
              <a:spcBef>
                <a:spcPts val="0"/>
              </a:spcBef>
              <a:spcAft>
                <a:spcPts val="0"/>
              </a:spcAft>
              <a:buNone/>
              <a:defRPr sz="1200">
                <a:solidFill>
                  <a:srgbClr val="919498"/>
                </a:solidFill>
                <a:latin typeface="Calibri"/>
                <a:ea typeface="Calibri"/>
                <a:cs typeface="Calibri"/>
                <a:sym typeface="Calibri"/>
              </a:defRPr>
            </a:lvl2pPr>
            <a:lvl3pPr indent="0" lvl="2" marL="0" marR="0" algn="r">
              <a:spcBef>
                <a:spcPts val="0"/>
              </a:spcBef>
              <a:spcAft>
                <a:spcPts val="0"/>
              </a:spcAft>
              <a:buNone/>
              <a:defRPr sz="1200">
                <a:solidFill>
                  <a:srgbClr val="919498"/>
                </a:solidFill>
                <a:latin typeface="Calibri"/>
                <a:ea typeface="Calibri"/>
                <a:cs typeface="Calibri"/>
                <a:sym typeface="Calibri"/>
              </a:defRPr>
            </a:lvl3pPr>
            <a:lvl4pPr indent="0" lvl="3" marL="0" marR="0" algn="r">
              <a:spcBef>
                <a:spcPts val="0"/>
              </a:spcBef>
              <a:spcAft>
                <a:spcPts val="0"/>
              </a:spcAft>
              <a:buNone/>
              <a:defRPr sz="1200">
                <a:solidFill>
                  <a:srgbClr val="919498"/>
                </a:solidFill>
                <a:latin typeface="Calibri"/>
                <a:ea typeface="Calibri"/>
                <a:cs typeface="Calibri"/>
                <a:sym typeface="Calibri"/>
              </a:defRPr>
            </a:lvl4pPr>
            <a:lvl5pPr indent="0" lvl="4" marL="0" marR="0" algn="r">
              <a:spcBef>
                <a:spcPts val="0"/>
              </a:spcBef>
              <a:spcAft>
                <a:spcPts val="0"/>
              </a:spcAft>
              <a:buNone/>
              <a:defRPr sz="1200">
                <a:solidFill>
                  <a:srgbClr val="919498"/>
                </a:solidFill>
                <a:latin typeface="Calibri"/>
                <a:ea typeface="Calibri"/>
                <a:cs typeface="Calibri"/>
                <a:sym typeface="Calibri"/>
              </a:defRPr>
            </a:lvl5pPr>
            <a:lvl6pPr indent="0" lvl="5" marL="0" marR="0" algn="r">
              <a:spcBef>
                <a:spcPts val="0"/>
              </a:spcBef>
              <a:spcAft>
                <a:spcPts val="0"/>
              </a:spcAft>
              <a:buNone/>
              <a:defRPr sz="1200">
                <a:solidFill>
                  <a:srgbClr val="919498"/>
                </a:solidFill>
                <a:latin typeface="Calibri"/>
                <a:ea typeface="Calibri"/>
                <a:cs typeface="Calibri"/>
                <a:sym typeface="Calibri"/>
              </a:defRPr>
            </a:lvl6pPr>
            <a:lvl7pPr indent="0" lvl="6" marL="0" marR="0" algn="r">
              <a:spcBef>
                <a:spcPts val="0"/>
              </a:spcBef>
              <a:spcAft>
                <a:spcPts val="0"/>
              </a:spcAft>
              <a:buNone/>
              <a:defRPr sz="1200">
                <a:solidFill>
                  <a:srgbClr val="919498"/>
                </a:solidFill>
                <a:latin typeface="Calibri"/>
                <a:ea typeface="Calibri"/>
                <a:cs typeface="Calibri"/>
                <a:sym typeface="Calibri"/>
              </a:defRPr>
            </a:lvl7pPr>
            <a:lvl8pPr indent="0" lvl="7" marL="0" marR="0" algn="r">
              <a:spcBef>
                <a:spcPts val="0"/>
              </a:spcBef>
              <a:spcAft>
                <a:spcPts val="0"/>
              </a:spcAft>
              <a:buNone/>
              <a:defRPr sz="1200">
                <a:solidFill>
                  <a:srgbClr val="919498"/>
                </a:solidFill>
                <a:latin typeface="Calibri"/>
                <a:ea typeface="Calibri"/>
                <a:cs typeface="Calibri"/>
                <a:sym typeface="Calibri"/>
              </a:defRPr>
            </a:lvl8pPr>
            <a:lvl9pPr indent="0" lvl="8" marL="0" marR="0" algn="r">
              <a:spcBef>
                <a:spcPts val="0"/>
              </a:spcBef>
              <a:spcAft>
                <a:spcPts val="0"/>
              </a:spcAft>
              <a:buNone/>
              <a:defRPr sz="1200">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14"/>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211111"/>
              </a:lnSpc>
              <a:spcBef>
                <a:spcPts val="0"/>
              </a:spcBef>
              <a:spcAft>
                <a:spcPts val="0"/>
              </a:spcAft>
              <a:buSzPts val="1400"/>
              <a:buNone/>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7" name="Google Shape;107;p14"/>
          <p:cNvSpPr txBox="1"/>
          <p:nvPr>
            <p:ph idx="1" type="body"/>
          </p:nvPr>
        </p:nvSpPr>
        <p:spPr>
          <a:xfrm>
            <a:off x="1054856" y="195004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0"/>
              </a:spcBef>
              <a:spcAft>
                <a:spcPts val="0"/>
              </a:spcAft>
              <a:buClr>
                <a:schemeClr val="dk1"/>
              </a:buClr>
              <a:buSzPts val="2800"/>
              <a:buChar char="▪"/>
              <a:defRPr sz="2800"/>
            </a:lvl1pPr>
            <a:lvl2pPr indent="-381000" lvl="1" marL="914400" algn="l">
              <a:spcBef>
                <a:spcPts val="0"/>
              </a:spcBef>
              <a:spcAft>
                <a:spcPts val="0"/>
              </a:spcAft>
              <a:buClr>
                <a:schemeClr val="dk1"/>
              </a:buClr>
              <a:buSzPts val="2400"/>
              <a:buChar char="•"/>
              <a:defRPr sz="2400"/>
            </a:lvl2pPr>
            <a:lvl3pPr indent="-355600" lvl="2" marL="1371600" algn="l">
              <a:spcBef>
                <a:spcPts val="0"/>
              </a:spcBef>
              <a:spcAft>
                <a:spcPts val="0"/>
              </a:spcAft>
              <a:buClr>
                <a:schemeClr val="dk1"/>
              </a:buClr>
              <a:buSzPts val="2000"/>
              <a:buChar char="–"/>
              <a:defRPr sz="2000"/>
            </a:lvl3pPr>
            <a:lvl4pPr indent="-342900" lvl="3" marL="1828800" algn="l">
              <a:spcBef>
                <a:spcPts val="0"/>
              </a:spcBef>
              <a:spcAft>
                <a:spcPts val="0"/>
              </a:spcAft>
              <a:buClr>
                <a:schemeClr val="dk1"/>
              </a:buClr>
              <a:buSzPts val="1800"/>
              <a:buChar char="o"/>
              <a:defRPr sz="1800"/>
            </a:lvl4pPr>
            <a:lvl5pPr indent="-342900" lvl="4" marL="2286000" algn="l">
              <a:spcBef>
                <a:spcPts val="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8" name="Google Shape;108;p14"/>
          <p:cNvSpPr txBox="1"/>
          <p:nvPr>
            <p:ph idx="2" type="body"/>
          </p:nvPr>
        </p:nvSpPr>
        <p:spPr>
          <a:xfrm>
            <a:off x="6642856" y="195004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0"/>
              </a:spcBef>
              <a:spcAft>
                <a:spcPts val="0"/>
              </a:spcAft>
              <a:buClr>
                <a:schemeClr val="dk1"/>
              </a:buClr>
              <a:buSzPts val="2800"/>
              <a:buChar char="▪"/>
              <a:defRPr sz="2800"/>
            </a:lvl1pPr>
            <a:lvl2pPr indent="-381000" lvl="1" marL="914400" algn="l">
              <a:spcBef>
                <a:spcPts val="0"/>
              </a:spcBef>
              <a:spcAft>
                <a:spcPts val="0"/>
              </a:spcAft>
              <a:buClr>
                <a:schemeClr val="dk1"/>
              </a:buClr>
              <a:buSzPts val="2400"/>
              <a:buChar char="•"/>
              <a:defRPr sz="2400"/>
            </a:lvl2pPr>
            <a:lvl3pPr indent="-355600" lvl="2" marL="1371600" algn="l">
              <a:spcBef>
                <a:spcPts val="0"/>
              </a:spcBef>
              <a:spcAft>
                <a:spcPts val="0"/>
              </a:spcAft>
              <a:buClr>
                <a:schemeClr val="dk1"/>
              </a:buClr>
              <a:buSzPts val="2000"/>
              <a:buChar char="–"/>
              <a:defRPr sz="2000"/>
            </a:lvl3pPr>
            <a:lvl4pPr indent="-342900" lvl="3" marL="1828800" algn="l">
              <a:spcBef>
                <a:spcPts val="0"/>
              </a:spcBef>
              <a:spcAft>
                <a:spcPts val="0"/>
              </a:spcAft>
              <a:buClr>
                <a:schemeClr val="dk1"/>
              </a:buClr>
              <a:buSzPts val="1800"/>
              <a:buChar char="o"/>
              <a:defRPr sz="1800"/>
            </a:lvl4pPr>
            <a:lvl5pPr indent="-342900" lvl="4" marL="2286000" algn="l">
              <a:spcBef>
                <a:spcPts val="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9" name="Google Shape;109;p14"/>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919498"/>
                </a:solidFill>
                <a:latin typeface="Calibri"/>
                <a:ea typeface="Calibri"/>
                <a:cs typeface="Calibri"/>
                <a:sym typeface="Calibri"/>
              </a:defRPr>
            </a:lvl1pPr>
            <a:lvl2pPr indent="0" lvl="1" marL="0" marR="0" algn="r">
              <a:spcBef>
                <a:spcPts val="0"/>
              </a:spcBef>
              <a:spcAft>
                <a:spcPts val="0"/>
              </a:spcAft>
              <a:buNone/>
              <a:defRPr sz="1200">
                <a:solidFill>
                  <a:srgbClr val="919498"/>
                </a:solidFill>
                <a:latin typeface="Calibri"/>
                <a:ea typeface="Calibri"/>
                <a:cs typeface="Calibri"/>
                <a:sym typeface="Calibri"/>
              </a:defRPr>
            </a:lvl2pPr>
            <a:lvl3pPr indent="0" lvl="2" marL="0" marR="0" algn="r">
              <a:spcBef>
                <a:spcPts val="0"/>
              </a:spcBef>
              <a:spcAft>
                <a:spcPts val="0"/>
              </a:spcAft>
              <a:buNone/>
              <a:defRPr sz="1200">
                <a:solidFill>
                  <a:srgbClr val="919498"/>
                </a:solidFill>
                <a:latin typeface="Calibri"/>
                <a:ea typeface="Calibri"/>
                <a:cs typeface="Calibri"/>
                <a:sym typeface="Calibri"/>
              </a:defRPr>
            </a:lvl3pPr>
            <a:lvl4pPr indent="0" lvl="3" marL="0" marR="0" algn="r">
              <a:spcBef>
                <a:spcPts val="0"/>
              </a:spcBef>
              <a:spcAft>
                <a:spcPts val="0"/>
              </a:spcAft>
              <a:buNone/>
              <a:defRPr sz="1200">
                <a:solidFill>
                  <a:srgbClr val="919498"/>
                </a:solidFill>
                <a:latin typeface="Calibri"/>
                <a:ea typeface="Calibri"/>
                <a:cs typeface="Calibri"/>
                <a:sym typeface="Calibri"/>
              </a:defRPr>
            </a:lvl4pPr>
            <a:lvl5pPr indent="0" lvl="4" marL="0" marR="0" algn="r">
              <a:spcBef>
                <a:spcPts val="0"/>
              </a:spcBef>
              <a:spcAft>
                <a:spcPts val="0"/>
              </a:spcAft>
              <a:buNone/>
              <a:defRPr sz="1200">
                <a:solidFill>
                  <a:srgbClr val="919498"/>
                </a:solidFill>
                <a:latin typeface="Calibri"/>
                <a:ea typeface="Calibri"/>
                <a:cs typeface="Calibri"/>
                <a:sym typeface="Calibri"/>
              </a:defRPr>
            </a:lvl5pPr>
            <a:lvl6pPr indent="0" lvl="5" marL="0" marR="0" algn="r">
              <a:spcBef>
                <a:spcPts val="0"/>
              </a:spcBef>
              <a:spcAft>
                <a:spcPts val="0"/>
              </a:spcAft>
              <a:buNone/>
              <a:defRPr sz="1200">
                <a:solidFill>
                  <a:srgbClr val="919498"/>
                </a:solidFill>
                <a:latin typeface="Calibri"/>
                <a:ea typeface="Calibri"/>
                <a:cs typeface="Calibri"/>
                <a:sym typeface="Calibri"/>
              </a:defRPr>
            </a:lvl6pPr>
            <a:lvl7pPr indent="0" lvl="6" marL="0" marR="0" algn="r">
              <a:spcBef>
                <a:spcPts val="0"/>
              </a:spcBef>
              <a:spcAft>
                <a:spcPts val="0"/>
              </a:spcAft>
              <a:buNone/>
              <a:defRPr sz="1200">
                <a:solidFill>
                  <a:srgbClr val="919498"/>
                </a:solidFill>
                <a:latin typeface="Calibri"/>
                <a:ea typeface="Calibri"/>
                <a:cs typeface="Calibri"/>
                <a:sym typeface="Calibri"/>
              </a:defRPr>
            </a:lvl7pPr>
            <a:lvl8pPr indent="0" lvl="7" marL="0" marR="0" algn="r">
              <a:spcBef>
                <a:spcPts val="0"/>
              </a:spcBef>
              <a:spcAft>
                <a:spcPts val="0"/>
              </a:spcAft>
              <a:buNone/>
              <a:defRPr sz="1200">
                <a:solidFill>
                  <a:srgbClr val="919498"/>
                </a:solidFill>
                <a:latin typeface="Calibri"/>
                <a:ea typeface="Calibri"/>
                <a:cs typeface="Calibri"/>
                <a:sym typeface="Calibri"/>
              </a:defRPr>
            </a:lvl8pPr>
            <a:lvl9pPr indent="0" lvl="8" marL="0" marR="0" algn="r">
              <a:spcBef>
                <a:spcPts val="0"/>
              </a:spcBef>
              <a:spcAft>
                <a:spcPts val="0"/>
              </a:spcAft>
              <a:buNone/>
              <a:defRPr sz="1200">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4" name="Shape 34"/>
        <p:cNvGrpSpPr/>
        <p:nvPr/>
      </p:nvGrpSpPr>
      <p:grpSpPr>
        <a:xfrm>
          <a:off x="0" y="0"/>
          <a:ext cx="0" cy="0"/>
          <a:chOff x="0" y="0"/>
          <a:chExt cx="0" cy="0"/>
        </a:xfrm>
      </p:grpSpPr>
      <p:sp>
        <p:nvSpPr>
          <p:cNvPr id="35" name="Google Shape;35;p4"/>
          <p:cNvSpPr/>
          <p:nvPr/>
        </p:nvSpPr>
        <p:spPr>
          <a:xfrm>
            <a:off x="0" y="4413250"/>
            <a:ext cx="12192000" cy="245268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6" name="Google Shape;36;p4"/>
          <p:cNvPicPr preferRelativeResize="0"/>
          <p:nvPr/>
        </p:nvPicPr>
        <p:blipFill rotWithShape="1">
          <a:blip r:embed="rId2">
            <a:alphaModFix/>
          </a:blip>
          <a:srcRect b="0" l="0" r="0" t="0"/>
          <a:stretch/>
        </p:blipFill>
        <p:spPr>
          <a:xfrm>
            <a:off x="0" y="3956"/>
            <a:ext cx="12192000" cy="4408510"/>
          </a:xfrm>
          <a:prstGeom prst="rect">
            <a:avLst/>
          </a:prstGeom>
          <a:noFill/>
          <a:ln>
            <a:noFill/>
          </a:ln>
        </p:spPr>
      </p:pic>
      <p:sp>
        <p:nvSpPr>
          <p:cNvPr id="37" name="Google Shape;37;p4"/>
          <p:cNvSpPr/>
          <p:nvPr/>
        </p:nvSpPr>
        <p:spPr>
          <a:xfrm>
            <a:off x="0" y="2809876"/>
            <a:ext cx="12192000" cy="1609725"/>
          </a:xfrm>
          <a:prstGeom prst="rect">
            <a:avLst/>
          </a:prstGeom>
          <a:solidFill>
            <a:schemeClr val="dk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 name="Google Shape;38;p4"/>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lvl1pPr lvl="0" algn="l">
              <a:lnSpc>
                <a:spcPct val="95000"/>
              </a:lnSpc>
              <a:spcBef>
                <a:spcPts val="0"/>
              </a:spcBef>
              <a:spcAft>
                <a:spcPts val="0"/>
              </a:spcAft>
              <a:buSzPts val="1400"/>
              <a:buNone/>
              <a:defRPr b="1" sz="4000" cap="none">
                <a:solidFill>
                  <a:schemeClr val="lt1"/>
                </a:solidFill>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chemeClr val="lt1"/>
              </a:buClr>
              <a:buSzPts val="2000"/>
              <a:buNone/>
              <a:defRPr sz="2000">
                <a:solidFill>
                  <a:schemeClr val="lt1"/>
                </a:solidFill>
              </a:defRPr>
            </a:lvl1pPr>
            <a:lvl2pPr indent="-228600" lvl="1" marL="914400" algn="l">
              <a:spcBef>
                <a:spcPts val="0"/>
              </a:spcBef>
              <a:spcAft>
                <a:spcPts val="0"/>
              </a:spcAft>
              <a:buClr>
                <a:srgbClr val="919498"/>
              </a:buClr>
              <a:buSzPts val="1800"/>
              <a:buNone/>
              <a:defRPr sz="1800">
                <a:solidFill>
                  <a:srgbClr val="919498"/>
                </a:solidFill>
              </a:defRPr>
            </a:lvl2pPr>
            <a:lvl3pPr indent="-228600" lvl="2" marL="1371600" algn="l">
              <a:spcBef>
                <a:spcPts val="0"/>
              </a:spcBef>
              <a:spcAft>
                <a:spcPts val="0"/>
              </a:spcAft>
              <a:buClr>
                <a:srgbClr val="919498"/>
              </a:buClr>
              <a:buSzPts val="1600"/>
              <a:buNone/>
              <a:defRPr sz="1600">
                <a:solidFill>
                  <a:srgbClr val="919498"/>
                </a:solidFill>
              </a:defRPr>
            </a:lvl3pPr>
            <a:lvl4pPr indent="-228600" lvl="3" marL="1828800" algn="l">
              <a:spcBef>
                <a:spcPts val="0"/>
              </a:spcBef>
              <a:spcAft>
                <a:spcPts val="0"/>
              </a:spcAft>
              <a:buClr>
                <a:srgbClr val="919498"/>
              </a:buClr>
              <a:buSzPts val="1400"/>
              <a:buNone/>
              <a:defRPr sz="1400">
                <a:solidFill>
                  <a:srgbClr val="919498"/>
                </a:solidFill>
              </a:defRPr>
            </a:lvl4pPr>
            <a:lvl5pPr indent="-228600" lvl="4" marL="2286000" algn="l">
              <a:spcBef>
                <a:spcPts val="0"/>
              </a:spcBef>
              <a:spcAft>
                <a:spcPts val="0"/>
              </a:spcAft>
              <a:buClr>
                <a:srgbClr val="919498"/>
              </a:buClr>
              <a:buSzPts val="1400"/>
              <a:buNone/>
              <a:defRPr sz="1400">
                <a:solidFill>
                  <a:srgbClr val="919498"/>
                </a:solidFill>
              </a:defRPr>
            </a:lvl5pPr>
            <a:lvl6pPr indent="-228600" lvl="5" marL="2743200" algn="l">
              <a:spcBef>
                <a:spcPts val="280"/>
              </a:spcBef>
              <a:spcAft>
                <a:spcPts val="0"/>
              </a:spcAft>
              <a:buClr>
                <a:srgbClr val="919498"/>
              </a:buClr>
              <a:buSzPts val="1400"/>
              <a:buNone/>
              <a:defRPr sz="1400">
                <a:solidFill>
                  <a:srgbClr val="919498"/>
                </a:solidFill>
              </a:defRPr>
            </a:lvl6pPr>
            <a:lvl7pPr indent="-228600" lvl="6" marL="3200400" algn="l">
              <a:spcBef>
                <a:spcPts val="280"/>
              </a:spcBef>
              <a:spcAft>
                <a:spcPts val="0"/>
              </a:spcAft>
              <a:buClr>
                <a:srgbClr val="919498"/>
              </a:buClr>
              <a:buSzPts val="1400"/>
              <a:buNone/>
              <a:defRPr sz="1400">
                <a:solidFill>
                  <a:srgbClr val="919498"/>
                </a:solidFill>
              </a:defRPr>
            </a:lvl7pPr>
            <a:lvl8pPr indent="-228600" lvl="7" marL="3657600" algn="l">
              <a:spcBef>
                <a:spcPts val="280"/>
              </a:spcBef>
              <a:spcAft>
                <a:spcPts val="0"/>
              </a:spcAft>
              <a:buClr>
                <a:srgbClr val="919498"/>
              </a:buClr>
              <a:buSzPts val="1400"/>
              <a:buNone/>
              <a:defRPr sz="1400">
                <a:solidFill>
                  <a:srgbClr val="919498"/>
                </a:solidFill>
              </a:defRPr>
            </a:lvl8pPr>
            <a:lvl9pPr indent="-228600" lvl="8" marL="4114800" algn="l">
              <a:spcBef>
                <a:spcPts val="280"/>
              </a:spcBef>
              <a:spcAft>
                <a:spcPts val="0"/>
              </a:spcAft>
              <a:buClr>
                <a:srgbClr val="919498"/>
              </a:buClr>
              <a:buSzPts val="1400"/>
              <a:buNone/>
              <a:defRPr sz="1400">
                <a:solidFill>
                  <a:srgbClr val="919498"/>
                </a:solidFill>
              </a:defRPr>
            </a:lvl9pPr>
          </a:lstStyle>
          <a:p/>
        </p:txBody>
      </p:sp>
      <p:pic>
        <p:nvPicPr>
          <p:cNvPr descr="A close up of a sign&#10;&#10;Description automatically generated" id="40" name="Google Shape;40;p4"/>
          <p:cNvPicPr preferRelativeResize="0"/>
          <p:nvPr/>
        </p:nvPicPr>
        <p:blipFill rotWithShape="1">
          <a:blip r:embed="rId3">
            <a:alphaModFix/>
          </a:blip>
          <a:srcRect b="0" l="0" r="0" t="0"/>
          <a:stretch/>
        </p:blipFill>
        <p:spPr>
          <a:xfrm>
            <a:off x="10469929" y="4858995"/>
            <a:ext cx="1260753" cy="14721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5"/>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sz="3800"/>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5"/>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o"/>
              <a:defRPr/>
            </a:lvl4pPr>
            <a:lvl5pPr indent="-342900" lvl="4" marL="2286000" algn="l">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5"/>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91949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91949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91949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91949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91949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91949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91949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91949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ule Change">
  <p:cSld name="2_Rule Change">
    <p:spTree>
      <p:nvGrpSpPr>
        <p:cNvPr id="47" name="Shape 47"/>
        <p:cNvGrpSpPr/>
        <p:nvPr/>
      </p:nvGrpSpPr>
      <p:grpSpPr>
        <a:xfrm>
          <a:off x="0" y="0"/>
          <a:ext cx="0" cy="0"/>
          <a:chOff x="0" y="0"/>
          <a:chExt cx="0" cy="0"/>
        </a:xfrm>
      </p:grpSpPr>
      <p:sp>
        <p:nvSpPr>
          <p:cNvPr id="48" name="Google Shape;48;p6"/>
          <p:cNvSpPr txBox="1"/>
          <p:nvPr/>
        </p:nvSpPr>
        <p:spPr>
          <a:xfrm>
            <a:off x="880533" y="49213"/>
            <a:ext cx="4021667"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Calibri"/>
                <a:ea typeface="Calibri"/>
                <a:cs typeface="Calibri"/>
                <a:sym typeface="Calibri"/>
              </a:rPr>
              <a:t>Rule Change</a:t>
            </a:r>
            <a:endParaRPr/>
          </a:p>
        </p:txBody>
      </p:sp>
      <p:sp>
        <p:nvSpPr>
          <p:cNvPr id="49" name="Google Shape;49;p6"/>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sz="3800"/>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6"/>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o"/>
              <a:defRPr/>
            </a:lvl4pPr>
            <a:lvl5pPr indent="-342900" lvl="4" marL="2286000" algn="l">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6"/>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91949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91949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91949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91949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91949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91949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91949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91949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Rules Reminder">
  <p:cSld name="5_Rules Reminder">
    <p:spTree>
      <p:nvGrpSpPr>
        <p:cNvPr id="54" name="Shape 54"/>
        <p:cNvGrpSpPr/>
        <p:nvPr/>
      </p:nvGrpSpPr>
      <p:grpSpPr>
        <a:xfrm>
          <a:off x="0" y="0"/>
          <a:ext cx="0" cy="0"/>
          <a:chOff x="0" y="0"/>
          <a:chExt cx="0" cy="0"/>
        </a:xfrm>
      </p:grpSpPr>
      <p:sp>
        <p:nvSpPr>
          <p:cNvPr id="55" name="Google Shape;55;p7"/>
          <p:cNvSpPr txBox="1"/>
          <p:nvPr/>
        </p:nvSpPr>
        <p:spPr>
          <a:xfrm>
            <a:off x="880533" y="49213"/>
            <a:ext cx="4021667"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Calibri"/>
                <a:ea typeface="Calibri"/>
                <a:cs typeface="Calibri"/>
                <a:sym typeface="Calibri"/>
              </a:rPr>
              <a:t>Rules Reminder</a:t>
            </a:r>
            <a:endParaRPr/>
          </a:p>
        </p:txBody>
      </p:sp>
      <p:sp>
        <p:nvSpPr>
          <p:cNvPr id="56" name="Google Shape;56;p7"/>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sz="3800"/>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7"/>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o"/>
              <a:defRPr/>
            </a:lvl4pPr>
            <a:lvl5pPr indent="-342900" lvl="4" marL="2286000" algn="l">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7"/>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91949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91949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91949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91949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91949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91949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91949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91949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Editorial Change">
  <p:cSld name="3_Editorial Change">
    <p:spTree>
      <p:nvGrpSpPr>
        <p:cNvPr id="61" name="Shape 61"/>
        <p:cNvGrpSpPr/>
        <p:nvPr/>
      </p:nvGrpSpPr>
      <p:grpSpPr>
        <a:xfrm>
          <a:off x="0" y="0"/>
          <a:ext cx="0" cy="0"/>
          <a:chOff x="0" y="0"/>
          <a:chExt cx="0" cy="0"/>
        </a:xfrm>
      </p:grpSpPr>
      <p:sp>
        <p:nvSpPr>
          <p:cNvPr id="62" name="Google Shape;62;p8"/>
          <p:cNvSpPr txBox="1"/>
          <p:nvPr/>
        </p:nvSpPr>
        <p:spPr>
          <a:xfrm>
            <a:off x="880533" y="49213"/>
            <a:ext cx="4021667"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Calibri"/>
                <a:ea typeface="Calibri"/>
                <a:cs typeface="Calibri"/>
                <a:sym typeface="Calibri"/>
              </a:rPr>
              <a:t>Editorial Change</a:t>
            </a:r>
            <a:endParaRPr/>
          </a:p>
        </p:txBody>
      </p:sp>
      <p:sp>
        <p:nvSpPr>
          <p:cNvPr id="63" name="Google Shape;63;p8"/>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sz="3800"/>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8"/>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o"/>
              <a:defRPr/>
            </a:lvl4pPr>
            <a:lvl5pPr indent="-342900" lvl="4" marL="2286000" algn="l">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8"/>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91949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91949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91949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91949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91949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91949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91949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91949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oints of Emphasis">
  <p:cSld name="1_Points of Emphasis">
    <p:spTree>
      <p:nvGrpSpPr>
        <p:cNvPr id="68" name="Shape 68"/>
        <p:cNvGrpSpPr/>
        <p:nvPr/>
      </p:nvGrpSpPr>
      <p:grpSpPr>
        <a:xfrm>
          <a:off x="0" y="0"/>
          <a:ext cx="0" cy="0"/>
          <a:chOff x="0" y="0"/>
          <a:chExt cx="0" cy="0"/>
        </a:xfrm>
      </p:grpSpPr>
      <p:sp>
        <p:nvSpPr>
          <p:cNvPr id="69" name="Google Shape;69;p9"/>
          <p:cNvSpPr txBox="1"/>
          <p:nvPr/>
        </p:nvSpPr>
        <p:spPr>
          <a:xfrm>
            <a:off x="880533" y="49213"/>
            <a:ext cx="4021667"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Calibri"/>
                <a:ea typeface="Calibri"/>
                <a:cs typeface="Calibri"/>
                <a:sym typeface="Calibri"/>
              </a:rPr>
              <a:t>Points of Emphasis</a:t>
            </a:r>
            <a:endParaRPr/>
          </a:p>
        </p:txBody>
      </p:sp>
      <p:sp>
        <p:nvSpPr>
          <p:cNvPr id="70" name="Google Shape;70;p9"/>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sz="3800"/>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9"/>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o"/>
              <a:defRPr/>
            </a:lvl4pPr>
            <a:lvl5pPr indent="-342900" lvl="4" marL="2286000" algn="l">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9"/>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91949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91949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91949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91949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91949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91949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91949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91949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75" name="Shape 75"/>
        <p:cNvGrpSpPr/>
        <p:nvPr/>
      </p:nvGrpSpPr>
      <p:grpSpPr>
        <a:xfrm>
          <a:off x="0" y="0"/>
          <a:ext cx="0" cy="0"/>
          <a:chOff x="0" y="0"/>
          <a:chExt cx="0" cy="0"/>
        </a:xfrm>
      </p:grpSpPr>
      <p:pic>
        <p:nvPicPr>
          <p:cNvPr id="76" name="Google Shape;76;p10"/>
          <p:cNvPicPr preferRelativeResize="0"/>
          <p:nvPr/>
        </p:nvPicPr>
        <p:blipFill rotWithShape="1">
          <a:blip r:embed="rId2">
            <a:alphaModFix/>
          </a:blip>
          <a:srcRect b="0" l="0" r="0" t="0"/>
          <a:stretch/>
        </p:blipFill>
        <p:spPr>
          <a:xfrm>
            <a:off x="0" y="12528"/>
            <a:ext cx="12191999" cy="4408510"/>
          </a:xfrm>
          <a:prstGeom prst="rect">
            <a:avLst/>
          </a:prstGeom>
          <a:noFill/>
          <a:ln>
            <a:noFill/>
          </a:ln>
        </p:spPr>
      </p:pic>
      <p:sp>
        <p:nvSpPr>
          <p:cNvPr id="77" name="Google Shape;77;p10"/>
          <p:cNvSpPr/>
          <p:nvPr/>
        </p:nvSpPr>
        <p:spPr>
          <a:xfrm>
            <a:off x="0" y="4413250"/>
            <a:ext cx="12192000" cy="2452688"/>
          </a:xfrm>
          <a:prstGeom prst="rect">
            <a:avLst/>
          </a:pr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8" name="Google Shape;78;p10"/>
          <p:cNvSpPr/>
          <p:nvPr/>
        </p:nvSpPr>
        <p:spPr>
          <a:xfrm>
            <a:off x="0" y="2809876"/>
            <a:ext cx="12192000" cy="1609725"/>
          </a:xfrm>
          <a:prstGeom prst="rect">
            <a:avLst/>
          </a:prstGeom>
          <a:solidFill>
            <a:schemeClr val="dk1">
              <a:alpha val="9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9" name="Google Shape;79;p10"/>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lvl1pPr lvl="0" algn="l">
              <a:lnSpc>
                <a:spcPct val="95000"/>
              </a:lnSpc>
              <a:spcBef>
                <a:spcPts val="0"/>
              </a:spcBef>
              <a:spcAft>
                <a:spcPts val="0"/>
              </a:spcAft>
              <a:buSzPts val="1400"/>
              <a:buNone/>
              <a:defRPr b="1" sz="4000" cap="none">
                <a:solidFill>
                  <a:schemeClr val="lt1"/>
                </a:solidFill>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Clr>
                <a:schemeClr val="lt1"/>
              </a:buClr>
              <a:buSzPts val="2000"/>
              <a:buNone/>
              <a:defRPr sz="2000">
                <a:solidFill>
                  <a:schemeClr val="lt1"/>
                </a:solidFill>
              </a:defRPr>
            </a:lvl1pPr>
            <a:lvl2pPr indent="-228600" lvl="1" marL="914400" algn="l">
              <a:spcBef>
                <a:spcPts val="0"/>
              </a:spcBef>
              <a:spcAft>
                <a:spcPts val="0"/>
              </a:spcAft>
              <a:buClr>
                <a:srgbClr val="919498"/>
              </a:buClr>
              <a:buSzPts val="1800"/>
              <a:buNone/>
              <a:defRPr sz="1800">
                <a:solidFill>
                  <a:srgbClr val="919498"/>
                </a:solidFill>
              </a:defRPr>
            </a:lvl2pPr>
            <a:lvl3pPr indent="-228600" lvl="2" marL="1371600" algn="l">
              <a:spcBef>
                <a:spcPts val="0"/>
              </a:spcBef>
              <a:spcAft>
                <a:spcPts val="0"/>
              </a:spcAft>
              <a:buClr>
                <a:srgbClr val="919498"/>
              </a:buClr>
              <a:buSzPts val="1600"/>
              <a:buNone/>
              <a:defRPr sz="1600">
                <a:solidFill>
                  <a:srgbClr val="919498"/>
                </a:solidFill>
              </a:defRPr>
            </a:lvl3pPr>
            <a:lvl4pPr indent="-228600" lvl="3" marL="1828800" algn="l">
              <a:spcBef>
                <a:spcPts val="0"/>
              </a:spcBef>
              <a:spcAft>
                <a:spcPts val="0"/>
              </a:spcAft>
              <a:buClr>
                <a:srgbClr val="919498"/>
              </a:buClr>
              <a:buSzPts val="1400"/>
              <a:buNone/>
              <a:defRPr sz="1400">
                <a:solidFill>
                  <a:srgbClr val="919498"/>
                </a:solidFill>
              </a:defRPr>
            </a:lvl4pPr>
            <a:lvl5pPr indent="-228600" lvl="4" marL="2286000" algn="l">
              <a:spcBef>
                <a:spcPts val="0"/>
              </a:spcBef>
              <a:spcAft>
                <a:spcPts val="0"/>
              </a:spcAft>
              <a:buClr>
                <a:srgbClr val="919498"/>
              </a:buClr>
              <a:buSzPts val="1400"/>
              <a:buNone/>
              <a:defRPr sz="1400">
                <a:solidFill>
                  <a:srgbClr val="919498"/>
                </a:solidFill>
              </a:defRPr>
            </a:lvl5pPr>
            <a:lvl6pPr indent="-228600" lvl="5" marL="2743200" algn="l">
              <a:spcBef>
                <a:spcPts val="280"/>
              </a:spcBef>
              <a:spcAft>
                <a:spcPts val="0"/>
              </a:spcAft>
              <a:buClr>
                <a:srgbClr val="919498"/>
              </a:buClr>
              <a:buSzPts val="1400"/>
              <a:buNone/>
              <a:defRPr sz="1400">
                <a:solidFill>
                  <a:srgbClr val="919498"/>
                </a:solidFill>
              </a:defRPr>
            </a:lvl6pPr>
            <a:lvl7pPr indent="-228600" lvl="6" marL="3200400" algn="l">
              <a:spcBef>
                <a:spcPts val="280"/>
              </a:spcBef>
              <a:spcAft>
                <a:spcPts val="0"/>
              </a:spcAft>
              <a:buClr>
                <a:srgbClr val="919498"/>
              </a:buClr>
              <a:buSzPts val="1400"/>
              <a:buNone/>
              <a:defRPr sz="1400">
                <a:solidFill>
                  <a:srgbClr val="919498"/>
                </a:solidFill>
              </a:defRPr>
            </a:lvl7pPr>
            <a:lvl8pPr indent="-228600" lvl="7" marL="3657600" algn="l">
              <a:spcBef>
                <a:spcPts val="280"/>
              </a:spcBef>
              <a:spcAft>
                <a:spcPts val="0"/>
              </a:spcAft>
              <a:buClr>
                <a:srgbClr val="919498"/>
              </a:buClr>
              <a:buSzPts val="1400"/>
              <a:buNone/>
              <a:defRPr sz="1400">
                <a:solidFill>
                  <a:srgbClr val="919498"/>
                </a:solidFill>
              </a:defRPr>
            </a:lvl8pPr>
            <a:lvl9pPr indent="-228600" lvl="8" marL="4114800" algn="l">
              <a:spcBef>
                <a:spcPts val="280"/>
              </a:spcBef>
              <a:spcAft>
                <a:spcPts val="0"/>
              </a:spcAft>
              <a:buClr>
                <a:srgbClr val="919498"/>
              </a:buClr>
              <a:buSzPts val="1400"/>
              <a:buNone/>
              <a:defRPr sz="1400">
                <a:solidFill>
                  <a:srgbClr val="919498"/>
                </a:solidFill>
              </a:defRPr>
            </a:lvl9pPr>
          </a:lstStyle>
          <a:p/>
        </p:txBody>
      </p:sp>
      <p:pic>
        <p:nvPicPr>
          <p:cNvPr descr="A close up of a sign&#10;&#10;Description automatically generated" id="81" name="Google Shape;81;p10"/>
          <p:cNvPicPr preferRelativeResize="0"/>
          <p:nvPr/>
        </p:nvPicPr>
        <p:blipFill rotWithShape="1">
          <a:blip r:embed="rId3">
            <a:alphaModFix/>
          </a:blip>
          <a:srcRect b="0" l="0" r="0" t="0"/>
          <a:stretch/>
        </p:blipFill>
        <p:spPr>
          <a:xfrm>
            <a:off x="10469929" y="4858995"/>
            <a:ext cx="1260753" cy="14721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rot="10800000">
            <a:off x="364067" y="412750"/>
            <a:ext cx="508000" cy="6445250"/>
          </a:xfrm>
          <a:prstGeom prst="rect">
            <a:avLst/>
          </a:prstGeom>
          <a:gradFill>
            <a:gsLst>
              <a:gs pos="0">
                <a:srgbClr val="C6C7CA">
                  <a:alpha val="0"/>
                </a:srgbClr>
              </a:gs>
              <a:gs pos="100000">
                <a:srgbClr val="E2E4E5"/>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939393"/>
              </a:solidFill>
              <a:latin typeface="Arial"/>
              <a:ea typeface="Arial"/>
              <a:cs typeface="Arial"/>
              <a:sym typeface="Arial"/>
            </a:endParaRPr>
          </a:p>
        </p:txBody>
      </p:sp>
      <p:sp>
        <p:nvSpPr>
          <p:cNvPr id="11" name="Google Shape;11;p1"/>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1" i="0" sz="3800" u="none" cap="none" strike="noStrike">
                <a:solidFill>
                  <a:srgbClr val="00205B"/>
                </a:solidFill>
                <a:latin typeface="Calibri"/>
                <a:ea typeface="Calibri"/>
                <a:cs typeface="Calibri"/>
                <a:sym typeface="Calibri"/>
              </a:defRPr>
            </a:lvl1pPr>
            <a:lvl2pPr lvl="1" marR="0" rtl="0" algn="l">
              <a:lnSpc>
                <a:spcPct val="100000"/>
              </a:lnSpc>
              <a:spcBef>
                <a:spcPts val="0"/>
              </a:spcBef>
              <a:spcAft>
                <a:spcPts val="0"/>
              </a:spcAft>
              <a:buSzPts val="1400"/>
              <a:buNone/>
              <a:defRPr b="1" i="0" sz="3800" u="none" cap="none" strike="noStrike">
                <a:solidFill>
                  <a:schemeClr val="dk2"/>
                </a:solidFill>
                <a:latin typeface="Calibri"/>
                <a:ea typeface="Calibri"/>
                <a:cs typeface="Calibri"/>
                <a:sym typeface="Calibri"/>
              </a:defRPr>
            </a:lvl2pPr>
            <a:lvl3pPr lvl="2" marR="0" rtl="0" algn="l">
              <a:lnSpc>
                <a:spcPct val="100000"/>
              </a:lnSpc>
              <a:spcBef>
                <a:spcPts val="0"/>
              </a:spcBef>
              <a:spcAft>
                <a:spcPts val="0"/>
              </a:spcAft>
              <a:buSzPts val="1400"/>
              <a:buNone/>
              <a:defRPr b="1" i="0" sz="3800" u="none" cap="none" strike="noStrike">
                <a:solidFill>
                  <a:schemeClr val="dk2"/>
                </a:solidFill>
                <a:latin typeface="Calibri"/>
                <a:ea typeface="Calibri"/>
                <a:cs typeface="Calibri"/>
                <a:sym typeface="Calibri"/>
              </a:defRPr>
            </a:lvl3pPr>
            <a:lvl4pPr lvl="3" marR="0" rtl="0" algn="l">
              <a:lnSpc>
                <a:spcPct val="100000"/>
              </a:lnSpc>
              <a:spcBef>
                <a:spcPts val="0"/>
              </a:spcBef>
              <a:spcAft>
                <a:spcPts val="0"/>
              </a:spcAft>
              <a:buSzPts val="1400"/>
              <a:buNone/>
              <a:defRPr b="1" i="0" sz="3800" u="none" cap="none" strike="noStrike">
                <a:solidFill>
                  <a:schemeClr val="dk2"/>
                </a:solidFill>
                <a:latin typeface="Calibri"/>
                <a:ea typeface="Calibri"/>
                <a:cs typeface="Calibri"/>
                <a:sym typeface="Calibri"/>
              </a:defRPr>
            </a:lvl4pPr>
            <a:lvl5pPr lvl="4" marR="0" rtl="0" algn="l">
              <a:lnSpc>
                <a:spcPct val="100000"/>
              </a:lnSpc>
              <a:spcBef>
                <a:spcPts val="0"/>
              </a:spcBef>
              <a:spcAft>
                <a:spcPts val="0"/>
              </a:spcAft>
              <a:buSzPts val="1400"/>
              <a:buNone/>
              <a:defRPr b="1" i="0" sz="3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 name="Google Shape;12;p1"/>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0"/>
              </a:spcBef>
              <a:spcAft>
                <a:spcPts val="0"/>
              </a:spcAft>
              <a:buClr>
                <a:schemeClr val="dk1"/>
              </a:buClr>
              <a:buSzPts val="2600"/>
              <a:buFont typeface="Noto Sans Symbols"/>
              <a:buChar char="▪"/>
              <a:defRPr b="0" i="0" sz="2600" u="none" cap="none" strike="noStrike">
                <a:solidFill>
                  <a:schemeClr val="dk1"/>
                </a:solidFill>
                <a:latin typeface="Calibri"/>
                <a:ea typeface="Calibri"/>
                <a:cs typeface="Calibri"/>
                <a:sym typeface="Calibri"/>
              </a:defRPr>
            </a:lvl1pPr>
            <a:lvl2pPr indent="-381000" lvl="1" marL="914400" marR="0" rtl="0" algn="l">
              <a:spcBef>
                <a:spcPts val="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spcBef>
                <a:spcPts val="0"/>
              </a:spcBef>
              <a:spcAft>
                <a:spcPts val="0"/>
              </a:spcAft>
              <a:buClr>
                <a:schemeClr val="dk1"/>
              </a:buClr>
              <a:buSzPts val="2000"/>
              <a:buFont typeface="Courier New"/>
              <a:buChar char="o"/>
              <a:defRPr b="0" i="0" sz="2000" u="none" cap="none" strike="noStrike">
                <a:solidFill>
                  <a:schemeClr val="dk1"/>
                </a:solidFill>
                <a:latin typeface="Calibri"/>
                <a:ea typeface="Calibri"/>
                <a:cs typeface="Calibri"/>
                <a:sym typeface="Calibri"/>
              </a:defRPr>
            </a:lvl4pPr>
            <a:lvl5pPr indent="-355600" lvl="4" marL="22860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1906819" y="6516688"/>
            <a:ext cx="2844800" cy="30321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1949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8343900" y="6516688"/>
            <a:ext cx="1388533" cy="30321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1949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91949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91949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91949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91949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91949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91949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91949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91949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
          <p:cNvSpPr/>
          <p:nvPr/>
        </p:nvSpPr>
        <p:spPr>
          <a:xfrm>
            <a:off x="0" y="0"/>
            <a:ext cx="12192000" cy="42068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a:off x="874185" y="0"/>
            <a:ext cx="4023783" cy="4206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8" name="Google Shape;18;p1"/>
          <p:cNvCxnSpPr/>
          <p:nvPr/>
        </p:nvCxnSpPr>
        <p:spPr>
          <a:xfrm>
            <a:off x="874184" y="1874838"/>
            <a:ext cx="11317816" cy="0"/>
          </a:xfrm>
          <a:prstGeom prst="straightConnector1">
            <a:avLst/>
          </a:prstGeom>
          <a:noFill/>
          <a:ln cap="flat" cmpd="sng" w="12700">
            <a:solidFill>
              <a:schemeClr val="dk1"/>
            </a:solidFill>
            <a:prstDash val="solid"/>
            <a:round/>
            <a:headEnd len="sm" w="sm" type="none"/>
            <a:tailEnd len="sm" w="sm" type="none"/>
          </a:ln>
        </p:spPr>
      </p:cxnSp>
      <p:cxnSp>
        <p:nvCxnSpPr>
          <p:cNvPr id="19" name="Google Shape;19;p1"/>
          <p:cNvCxnSpPr/>
          <p:nvPr/>
        </p:nvCxnSpPr>
        <p:spPr>
          <a:xfrm>
            <a:off x="874184" y="6524625"/>
            <a:ext cx="11317816" cy="0"/>
          </a:xfrm>
          <a:prstGeom prst="straightConnector1">
            <a:avLst/>
          </a:prstGeom>
          <a:noFill/>
          <a:ln cap="flat" cmpd="sng" w="12700">
            <a:solidFill>
              <a:schemeClr val="dk1"/>
            </a:solidFill>
            <a:prstDash val="solid"/>
            <a:round/>
            <a:headEnd len="sm" w="sm" type="none"/>
            <a:tailEnd len="sm" w="sm" type="none"/>
          </a:ln>
        </p:spPr>
      </p:cxnSp>
      <p:grpSp>
        <p:nvGrpSpPr>
          <p:cNvPr id="20" name="Google Shape;20;p1"/>
          <p:cNvGrpSpPr/>
          <p:nvPr/>
        </p:nvGrpSpPr>
        <p:grpSpPr>
          <a:xfrm>
            <a:off x="670984" y="855664"/>
            <a:ext cx="1132416" cy="650875"/>
            <a:chOff x="502921" y="856420"/>
            <a:chExt cx="850391" cy="649605"/>
          </a:xfrm>
        </p:grpSpPr>
        <p:sp>
          <p:nvSpPr>
            <p:cNvPr id="21" name="Google Shape;21;p1"/>
            <p:cNvSpPr/>
            <p:nvPr/>
          </p:nvSpPr>
          <p:spPr>
            <a:xfrm>
              <a:off x="504510" y="1376104"/>
              <a:ext cx="149415" cy="129921"/>
            </a:xfrm>
            <a:custGeom>
              <a:rect b="b" l="l" r="r" t="t"/>
              <a:pathLst>
                <a:path extrusionOk="0" h="129540" w="148590">
                  <a:moveTo>
                    <a:pt x="0" y="0"/>
                  </a:moveTo>
                  <a:lnTo>
                    <a:pt x="148590" y="0"/>
                  </a:lnTo>
                  <a:lnTo>
                    <a:pt x="148590" y="129540"/>
                  </a:lnTo>
                  <a:lnTo>
                    <a:pt x="0" y="0"/>
                  </a:lnTo>
                  <a:close/>
                </a:path>
              </a:pathLst>
            </a:custGeom>
            <a:solidFill>
              <a:srgbClr val="0020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1"/>
            <p:cNvSpPr/>
            <p:nvPr/>
          </p:nvSpPr>
          <p:spPr>
            <a:xfrm>
              <a:off x="502921" y="856420"/>
              <a:ext cx="850391" cy="521268"/>
            </a:xfrm>
            <a:custGeom>
              <a:rect b="b" l="l" r="r" t="t"/>
              <a:pathLst>
                <a:path extrusionOk="0" h="521970" w="948690">
                  <a:moveTo>
                    <a:pt x="1905" y="0"/>
                  </a:moveTo>
                  <a:lnTo>
                    <a:pt x="0" y="520065"/>
                  </a:lnTo>
                  <a:lnTo>
                    <a:pt x="775335" y="521970"/>
                  </a:lnTo>
                  <a:lnTo>
                    <a:pt x="948690" y="253365"/>
                  </a:lnTo>
                  <a:lnTo>
                    <a:pt x="775335" y="1905"/>
                  </a:lnTo>
                  <a:lnTo>
                    <a:pt x="1905" y="0"/>
                  </a:lnTo>
                  <a:close/>
                </a:path>
              </a:pathLst>
            </a:custGeom>
            <a:solidFill>
              <a:srgbClr val="00205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pic>
        <p:nvPicPr>
          <p:cNvPr id="23" name="Google Shape;23;p1"/>
          <p:cNvPicPr preferRelativeResize="0"/>
          <p:nvPr/>
        </p:nvPicPr>
        <p:blipFill rotWithShape="1">
          <a:blip r:embed="rId1">
            <a:alphaModFix/>
          </a:blip>
          <a:srcRect b="0" l="0" r="0" t="0"/>
          <a:stretch/>
        </p:blipFill>
        <p:spPr>
          <a:xfrm>
            <a:off x="458270" y="5743558"/>
            <a:ext cx="813847" cy="9509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ctrTitle"/>
          </p:nvPr>
        </p:nvSpPr>
        <p:spPr>
          <a:xfrm>
            <a:off x="609600" y="3091816"/>
            <a:ext cx="11297920" cy="1241425"/>
          </a:xfrm>
          <a:prstGeom prst="rect">
            <a:avLst/>
          </a:prstGeom>
          <a:noFill/>
          <a:ln>
            <a:noFill/>
          </a:ln>
        </p:spPr>
        <p:txBody>
          <a:bodyPr anchorCtr="0" anchor="ctr" bIns="45700" lIns="91425" spcFirstLastPara="1" rIns="91425" wrap="square" tIns="45700">
            <a:noAutofit/>
          </a:bodyPr>
          <a:lstStyle/>
          <a:p>
            <a:pPr indent="0" lvl="0" marL="0" rtl="0" algn="l">
              <a:lnSpc>
                <a:spcPct val="82608"/>
              </a:lnSpc>
              <a:spcBef>
                <a:spcPts val="0"/>
              </a:spcBef>
              <a:spcAft>
                <a:spcPts val="0"/>
              </a:spcAft>
              <a:buNone/>
            </a:pPr>
            <a:r>
              <a:rPr lang="en-US"/>
              <a:t>2020-21 NFHS VOLLEYBALL</a:t>
            </a:r>
            <a:br>
              <a:rPr lang="en-US"/>
            </a:br>
            <a:r>
              <a:rPr lang="en-US"/>
              <a:t>RULES POWERPOINT</a:t>
            </a:r>
            <a:endParaRPr/>
          </a:p>
        </p:txBody>
      </p:sp>
      <p:sp>
        <p:nvSpPr>
          <p:cNvPr id="117" name="Google Shape;117;p15"/>
          <p:cNvSpPr txBox="1"/>
          <p:nvPr>
            <p:ph idx="1" type="subTitle"/>
          </p:nvPr>
        </p:nvSpPr>
        <p:spPr>
          <a:xfrm>
            <a:off x="3180080" y="5034280"/>
            <a:ext cx="8829040" cy="17094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Rules Changes </a:t>
            </a:r>
            <a:endParaRPr/>
          </a:p>
          <a:p>
            <a:pPr indent="0" lvl="0" marL="0" rtl="0" algn="l">
              <a:spcBef>
                <a:spcPts val="0"/>
              </a:spcBef>
              <a:spcAft>
                <a:spcPts val="0"/>
              </a:spcAft>
              <a:buClr>
                <a:schemeClr val="dk1"/>
              </a:buClr>
              <a:buSzPts val="2400"/>
              <a:buNone/>
            </a:pPr>
            <a:r>
              <a:rPr lang="en-US"/>
              <a:t>Major Editorial Changes </a:t>
            </a:r>
            <a:endParaRPr/>
          </a:p>
          <a:p>
            <a:pPr indent="0" lvl="0" marL="0" rtl="0" algn="l">
              <a:spcBef>
                <a:spcPts val="0"/>
              </a:spcBef>
              <a:spcAft>
                <a:spcPts val="0"/>
              </a:spcAft>
              <a:buClr>
                <a:schemeClr val="dk1"/>
              </a:buClr>
              <a:buSzPts val="2400"/>
              <a:buNone/>
            </a:pPr>
            <a:r>
              <a:rPr lang="en-US"/>
              <a:t>Points of Emphasis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UNIFORMS</a:t>
            </a:r>
            <a:br>
              <a:rPr lang="en-US"/>
            </a:br>
            <a:r>
              <a:rPr lang="en-US" sz="2800"/>
              <a:t>4-2-1</a:t>
            </a:r>
            <a:r>
              <a:rPr lang="en-US" sz="2800" cap="none"/>
              <a:t>e</a:t>
            </a:r>
            <a:endParaRPr sz="2800"/>
          </a:p>
        </p:txBody>
      </p:sp>
      <p:sp>
        <p:nvSpPr>
          <p:cNvPr id="203" name="Google Shape;203;p24"/>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a:t>Language referencing the size restrictions of mascots and/or school names placed on the uniform sleeve as part of the uniform requirements was removed. </a:t>
            </a:r>
            <a:endParaRPr/>
          </a:p>
          <a:p>
            <a:pPr indent="-342900" lvl="0" marL="342900" rtl="0" algn="l">
              <a:spcBef>
                <a:spcPts val="0"/>
              </a:spcBef>
              <a:spcAft>
                <a:spcPts val="0"/>
              </a:spcAft>
              <a:buClr>
                <a:schemeClr val="dk1"/>
              </a:buClr>
              <a:buSzPts val="2600"/>
              <a:buChar char="▪"/>
            </a:pPr>
            <a:r>
              <a:rPr lang="en-US"/>
              <a:t>School references are </a:t>
            </a:r>
            <a:endParaRPr/>
          </a:p>
          <a:p>
            <a:pPr indent="0" lvl="0" marL="0" rtl="0" algn="l">
              <a:spcBef>
                <a:spcPts val="0"/>
              </a:spcBef>
              <a:spcAft>
                <a:spcPts val="0"/>
              </a:spcAft>
              <a:buClr>
                <a:schemeClr val="dk1"/>
              </a:buClr>
              <a:buSzPts val="2600"/>
              <a:buNone/>
            </a:pPr>
            <a:r>
              <a:rPr lang="en-US"/>
              <a:t>    permitted on the sleeve(s)</a:t>
            </a:r>
            <a:endParaRPr/>
          </a:p>
          <a:p>
            <a:pPr indent="0" lvl="0" marL="0" rtl="0" algn="l">
              <a:spcBef>
                <a:spcPts val="0"/>
              </a:spcBef>
              <a:spcAft>
                <a:spcPts val="0"/>
              </a:spcAft>
              <a:buClr>
                <a:schemeClr val="dk1"/>
              </a:buClr>
              <a:buSzPts val="2600"/>
              <a:buNone/>
            </a:pPr>
            <a:r>
              <a:rPr lang="en-US"/>
              <a:t>    of the uniform top </a:t>
            </a:r>
            <a:endParaRPr/>
          </a:p>
          <a:p>
            <a:pPr indent="0" lvl="0" marL="0" rtl="0" algn="l">
              <a:spcBef>
                <a:spcPts val="0"/>
              </a:spcBef>
              <a:spcAft>
                <a:spcPts val="0"/>
              </a:spcAft>
              <a:buClr>
                <a:schemeClr val="dk1"/>
              </a:buClr>
              <a:buSzPts val="2600"/>
              <a:buNone/>
            </a:pPr>
            <a:r>
              <a:rPr lang="en-US"/>
              <a:t>    </a:t>
            </a:r>
            <a:r>
              <a:rPr b="1" lang="en-US">
                <a:solidFill>
                  <a:srgbClr val="FF0000"/>
                </a:solidFill>
              </a:rPr>
              <a:t>without size restrictions.</a:t>
            </a:r>
            <a:endParaRPr/>
          </a:p>
        </p:txBody>
      </p:sp>
      <p:sp>
        <p:nvSpPr>
          <p:cNvPr id="204" name="Google Shape;204;p24"/>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person wearing a uniform&#10;&#10;Description generated with high confidence" id="205" name="Google Shape;205;p24"/>
          <p:cNvPicPr preferRelativeResize="0"/>
          <p:nvPr/>
        </p:nvPicPr>
        <p:blipFill rotWithShape="1">
          <a:blip r:embed="rId3">
            <a:alphaModFix/>
          </a:blip>
          <a:srcRect b="0" l="0" r="0" t="0"/>
          <a:stretch/>
        </p:blipFill>
        <p:spPr>
          <a:xfrm>
            <a:off x="6096000" y="3257072"/>
            <a:ext cx="3223577" cy="3223577"/>
          </a:xfrm>
          <a:prstGeom prst="rect">
            <a:avLst/>
          </a:prstGeom>
          <a:noFill/>
          <a:ln>
            <a:noFill/>
          </a:ln>
        </p:spPr>
      </p:pic>
      <p:sp>
        <p:nvSpPr>
          <p:cNvPr id="206" name="Google Shape;206;p24"/>
          <p:cNvSpPr txBox="1"/>
          <p:nvPr/>
        </p:nvSpPr>
        <p:spPr>
          <a:xfrm>
            <a:off x="9178951" y="3691909"/>
            <a:ext cx="2144127" cy="523220"/>
          </a:xfrm>
          <a:prstGeom prst="rect">
            <a:avLst/>
          </a:prstGeom>
          <a:solidFill>
            <a:srgbClr val="00B05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Arial"/>
                <a:ea typeface="Arial"/>
                <a:cs typeface="Arial"/>
                <a:sym typeface="Arial"/>
              </a:rPr>
              <a:t>Compliant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ppt_w</p:attrName>
                                        </p:attrNameLst>
                                      </p:cBhvr>
                                      <p:tavLst>
                                        <p:tav fmla="" tm="0">
                                          <p:val>
                                            <p:strVal val="0"/>
                                          </p:val>
                                        </p:tav>
                                        <p:tav fmla="" tm="100000">
                                          <p:val>
                                            <p:strVal val="#ppt_w"/>
                                          </p:val>
                                        </p:tav>
                                      </p:tavLst>
                                    </p:anim>
                                    <p:anim calcmode="lin" valueType="num">
                                      <p:cBhvr additive="base">
                                        <p:cTn dur="500"/>
                                        <p:tgtEl>
                                          <p:spTgt spid="2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EXCEPTIONAL SUBSTITUTION</a:t>
            </a:r>
            <a:br>
              <a:rPr lang="en-US"/>
            </a:br>
            <a:r>
              <a:rPr lang="en-US" sz="2800"/>
              <a:t>10-3-6</a:t>
            </a:r>
            <a:r>
              <a:rPr lang="en-US" sz="2800" cap="none"/>
              <a:t>b</a:t>
            </a:r>
            <a:r>
              <a:rPr lang="en-US" sz="2800"/>
              <a:t>, 10-3-6</a:t>
            </a:r>
            <a:r>
              <a:rPr lang="en-US" sz="2800" cap="none"/>
              <a:t>c</a:t>
            </a:r>
            <a:r>
              <a:rPr lang="en-US" sz="2800"/>
              <a:t>, 10-3-6 NOTE (NEW)</a:t>
            </a:r>
            <a:endParaRPr/>
          </a:p>
        </p:txBody>
      </p:sp>
      <p:sp>
        <p:nvSpPr>
          <p:cNvPr id="213" name="Google Shape;213;p25"/>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a:t>Reorganizes and clarifies the order of priority for an exceptional substitution for an injured/ill player aligning the language with Rule 10-4-3b. </a:t>
            </a:r>
            <a:endParaRPr/>
          </a:p>
          <a:p>
            <a:pPr indent="0" lvl="0" marL="0" rtl="0" algn="l">
              <a:spcBef>
                <a:spcPts val="0"/>
              </a:spcBef>
              <a:spcAft>
                <a:spcPts val="0"/>
              </a:spcAft>
              <a:buClr>
                <a:schemeClr val="dk1"/>
              </a:buClr>
              <a:buSzPts val="2400"/>
              <a:buNone/>
            </a:pPr>
            <a:r>
              <a:rPr b="1" lang="en-US" sz="2400"/>
              <a:t>Order of Priority:</a:t>
            </a:r>
            <a:endParaRPr/>
          </a:p>
          <a:p>
            <a:pPr indent="-514350" lvl="0" marL="514350" rtl="0" algn="l">
              <a:spcBef>
                <a:spcPts val="0"/>
              </a:spcBef>
              <a:spcAft>
                <a:spcPts val="0"/>
              </a:spcAft>
              <a:buClr>
                <a:schemeClr val="dk1"/>
              </a:buClr>
              <a:buSzPts val="2400"/>
              <a:buAutoNum type="arabicPeriod"/>
            </a:pPr>
            <a:r>
              <a:rPr lang="en-US" sz="2400"/>
              <a:t>By a teammate who has never played in the set or a player who has played in that position earlier in the set;</a:t>
            </a:r>
            <a:endParaRPr/>
          </a:p>
          <a:p>
            <a:pPr indent="-514350" lvl="0" marL="514350" rtl="0" algn="l">
              <a:spcBef>
                <a:spcPts val="0"/>
              </a:spcBef>
              <a:spcAft>
                <a:spcPts val="0"/>
              </a:spcAft>
              <a:buClr>
                <a:schemeClr val="dk1"/>
              </a:buClr>
              <a:buSzPts val="2400"/>
              <a:buAutoNum type="arabicPeriod"/>
            </a:pPr>
            <a:r>
              <a:rPr lang="en-US" sz="2400"/>
              <a:t>By any legal teammate on the bench (excluding the libero or libero replacement), regardless of previous position played;</a:t>
            </a:r>
            <a:endParaRPr/>
          </a:p>
          <a:p>
            <a:pPr indent="-514350" lvl="0" marL="514350" rtl="0" algn="l">
              <a:spcBef>
                <a:spcPts val="0"/>
              </a:spcBef>
              <a:spcAft>
                <a:spcPts val="0"/>
              </a:spcAft>
              <a:buClr>
                <a:schemeClr val="dk1"/>
              </a:buClr>
              <a:buSzPts val="2400"/>
              <a:buAutoNum type="arabicPeriod"/>
            </a:pPr>
            <a:r>
              <a:rPr lang="en-US" sz="2400"/>
              <a:t>By a libero if no other possible substitute exists.</a:t>
            </a:r>
            <a:endParaRPr/>
          </a:p>
          <a:p>
            <a:pPr indent="-285750" lvl="1" marL="742950" rtl="0" algn="l">
              <a:spcBef>
                <a:spcPts val="0"/>
              </a:spcBef>
              <a:spcAft>
                <a:spcPts val="0"/>
              </a:spcAft>
              <a:buClr>
                <a:schemeClr val="dk1"/>
              </a:buClr>
              <a:buSzPts val="2000"/>
              <a:buChar char="•"/>
            </a:pPr>
            <a:r>
              <a:rPr lang="en-US" sz="2000"/>
              <a:t>When no longer playing as a libero, that player must wear the same uniform as his/her teammates. </a:t>
            </a:r>
            <a:endParaRPr/>
          </a:p>
          <a:p>
            <a:pPr indent="-285750" lvl="1" marL="742950" rtl="0" algn="l">
              <a:spcBef>
                <a:spcPts val="0"/>
              </a:spcBef>
              <a:spcAft>
                <a:spcPts val="0"/>
              </a:spcAft>
              <a:buClr>
                <a:schemeClr val="dk1"/>
              </a:buClr>
              <a:buSzPts val="2000"/>
              <a:buChar char="•"/>
            </a:pPr>
            <a:r>
              <a:rPr lang="en-US" sz="2000"/>
              <a:t>The team will continue to play with no libero.</a:t>
            </a:r>
            <a:endParaRPr/>
          </a:p>
        </p:txBody>
      </p:sp>
      <p:sp>
        <p:nvSpPr>
          <p:cNvPr id="214" name="Google Shape;214;p25"/>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EDITORIAL CHANGES</a:t>
            </a:r>
            <a:endParaRPr sz="2800"/>
          </a:p>
        </p:txBody>
      </p:sp>
      <p:sp>
        <p:nvSpPr>
          <p:cNvPr id="221" name="Google Shape;221;p26"/>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b="1" lang="en-US"/>
              <a:t>5-4-3c(22) </a:t>
            </a:r>
            <a:r>
              <a:rPr lang="en-US"/>
              <a:t>– Whistle and signal “end-of-set,” </a:t>
            </a:r>
            <a:r>
              <a:rPr lang="en-US" u="sng">
                <a:solidFill>
                  <a:srgbClr val="FF0000"/>
                </a:solidFill>
              </a:rPr>
              <a:t>whistle and </a:t>
            </a:r>
            <a:r>
              <a:rPr lang="en-US"/>
              <a:t>direct…</a:t>
            </a:r>
            <a:endParaRPr/>
          </a:p>
          <a:p>
            <a:pPr indent="-342900" lvl="0" marL="342900" rtl="0" algn="l">
              <a:spcBef>
                <a:spcPts val="0"/>
              </a:spcBef>
              <a:spcAft>
                <a:spcPts val="0"/>
              </a:spcAft>
              <a:buClr>
                <a:schemeClr val="dk1"/>
              </a:buClr>
              <a:buSzPts val="2600"/>
              <a:buChar char="▪"/>
            </a:pPr>
            <a:r>
              <a:rPr b="1" lang="en-US"/>
              <a:t>5-4-4b, c </a:t>
            </a:r>
            <a:r>
              <a:rPr lang="en-US"/>
              <a:t>– </a:t>
            </a:r>
            <a:r>
              <a:rPr i="1" lang="en-US"/>
              <a:t>Deleted repetitive information and combined items b. and c. </a:t>
            </a:r>
            <a:endParaRPr/>
          </a:p>
          <a:p>
            <a:pPr indent="-285750" lvl="1" marL="742950" rtl="0" algn="l">
              <a:spcBef>
                <a:spcPts val="0"/>
              </a:spcBef>
              <a:spcAft>
                <a:spcPts val="0"/>
              </a:spcAft>
              <a:buClr>
                <a:srgbClr val="FF0000"/>
              </a:buClr>
              <a:buSzPts val="2400"/>
              <a:buChar char="•"/>
            </a:pPr>
            <a:r>
              <a:rPr lang="en-US" u="sng">
                <a:solidFill>
                  <a:srgbClr val="FF0000"/>
                </a:solidFill>
              </a:rPr>
              <a:t>New b. Following non deciding sets, after the first referee has confirmed the score of the set, he/she whistles and signals the teams to change courts. The team members proceed immediately to their new team benches. The players proceed counter clockwise along the sideline outside the standards, then directly to their new team benches. The timer begins timing the three-minute interval between sets with the first referee’s second whistle directing teams to their team benches.</a:t>
            </a:r>
            <a:endParaRPr/>
          </a:p>
          <a:p>
            <a:pPr indent="-285750" lvl="1" marL="742950" rtl="0" algn="l">
              <a:spcBef>
                <a:spcPts val="0"/>
              </a:spcBef>
              <a:spcAft>
                <a:spcPts val="0"/>
              </a:spcAft>
              <a:buClr>
                <a:schemeClr val="dk1"/>
              </a:buClr>
              <a:buSzPts val="2400"/>
              <a:buChar char="•"/>
            </a:pPr>
            <a:r>
              <a:rPr i="1" lang="en-US"/>
              <a:t>Re-letter remaining articles</a:t>
            </a:r>
            <a:endParaRPr/>
          </a:p>
          <a:p>
            <a:pPr indent="0" lvl="0" marL="0" rtl="0" algn="l">
              <a:spcBef>
                <a:spcPts val="0"/>
              </a:spcBef>
              <a:spcAft>
                <a:spcPts val="0"/>
              </a:spcAft>
              <a:buClr>
                <a:schemeClr val="dk1"/>
              </a:buClr>
              <a:buSzPts val="2600"/>
              <a:buNone/>
            </a:pPr>
            <a:r>
              <a:t/>
            </a:r>
            <a:endParaRPr/>
          </a:p>
        </p:txBody>
      </p:sp>
      <p:sp>
        <p:nvSpPr>
          <p:cNvPr id="222" name="Google Shape;222;p26"/>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EDITORIAL CHANGES</a:t>
            </a:r>
            <a:endParaRPr/>
          </a:p>
        </p:txBody>
      </p:sp>
      <p:sp>
        <p:nvSpPr>
          <p:cNvPr id="229" name="Google Shape;229;p27"/>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b="1" lang="en-US"/>
              <a:t>5-5-3b(20) </a:t>
            </a:r>
            <a:r>
              <a:rPr lang="en-US"/>
              <a:t>–</a:t>
            </a:r>
            <a:r>
              <a:rPr b="1" lang="en-US"/>
              <a:t> </a:t>
            </a:r>
            <a:r>
              <a:rPr lang="en-US"/>
              <a:t>…(five minutes when intermission </a:t>
            </a:r>
            <a:r>
              <a:rPr lang="en-US" u="sng">
                <a:solidFill>
                  <a:srgbClr val="FF0000"/>
                </a:solidFill>
              </a:rPr>
              <a:t>is used</a:t>
            </a:r>
            <a:r>
              <a:rPr lang="en-US"/>
              <a:t>)</a:t>
            </a:r>
            <a:endParaRPr/>
          </a:p>
          <a:p>
            <a:pPr indent="-342900" lvl="0" marL="342900" rtl="0" algn="l">
              <a:spcBef>
                <a:spcPts val="0"/>
              </a:spcBef>
              <a:spcAft>
                <a:spcPts val="0"/>
              </a:spcAft>
              <a:buClr>
                <a:schemeClr val="dk1"/>
              </a:buClr>
              <a:buSzPts val="2600"/>
              <a:buChar char="▪"/>
            </a:pPr>
            <a:r>
              <a:rPr b="1" lang="en-US"/>
              <a:t>7-1-2 </a:t>
            </a:r>
            <a:r>
              <a:rPr lang="en-US"/>
              <a:t>–</a:t>
            </a:r>
            <a:r>
              <a:rPr b="1" lang="en-US"/>
              <a:t> </a:t>
            </a:r>
            <a:r>
              <a:rPr i="1" lang="en-US"/>
              <a:t>New formatting to align with 7-1-1 Roster:</a:t>
            </a:r>
            <a:endParaRPr/>
          </a:p>
          <a:p>
            <a:pPr indent="-285750" lvl="1" marL="742950" rtl="0" algn="l">
              <a:spcBef>
                <a:spcPts val="0"/>
              </a:spcBef>
              <a:spcAft>
                <a:spcPts val="0"/>
              </a:spcAft>
              <a:buClr>
                <a:schemeClr val="dk1"/>
              </a:buClr>
              <a:buSzPts val="2400"/>
              <a:buChar char="•"/>
            </a:pPr>
            <a:r>
              <a:rPr b="1" lang="en-US"/>
              <a:t>ART. 2 . . . </a:t>
            </a:r>
            <a:r>
              <a:rPr lang="en-US" u="sng">
                <a:solidFill>
                  <a:srgbClr val="FF0000"/>
                </a:solidFill>
              </a:rPr>
              <a:t>Lineup:</a:t>
            </a:r>
            <a:endParaRPr/>
          </a:p>
          <a:p>
            <a:pPr indent="0" lvl="1" marL="457200" rtl="0" algn="l">
              <a:spcBef>
                <a:spcPts val="0"/>
              </a:spcBef>
              <a:spcAft>
                <a:spcPts val="0"/>
              </a:spcAft>
              <a:buClr>
                <a:schemeClr val="dk1"/>
              </a:buClr>
              <a:buSzPts val="2400"/>
              <a:buNone/>
            </a:pPr>
            <a:r>
              <a:rPr lang="en-US"/>
              <a:t>    </a:t>
            </a:r>
            <a:r>
              <a:rPr lang="en-US">
                <a:solidFill>
                  <a:srgbClr val="FF0000"/>
                </a:solidFill>
              </a:rPr>
              <a:t> </a:t>
            </a:r>
            <a:r>
              <a:rPr lang="en-US" u="sng">
                <a:solidFill>
                  <a:srgbClr val="FF0000"/>
                </a:solidFill>
              </a:rPr>
              <a:t>a.  </a:t>
            </a:r>
            <a:r>
              <a:rPr lang="en-US"/>
              <a:t>No later than…</a:t>
            </a:r>
            <a:endParaRPr/>
          </a:p>
          <a:p>
            <a:pPr indent="0" lvl="1" marL="457200" rtl="0" algn="l">
              <a:spcBef>
                <a:spcPts val="0"/>
              </a:spcBef>
              <a:spcAft>
                <a:spcPts val="0"/>
              </a:spcAft>
              <a:buClr>
                <a:schemeClr val="dk1"/>
              </a:buClr>
              <a:buSzPts val="2400"/>
              <a:buNone/>
            </a:pPr>
            <a:r>
              <a:rPr lang="en-US"/>
              <a:t>    </a:t>
            </a:r>
            <a:r>
              <a:rPr lang="en-US">
                <a:solidFill>
                  <a:srgbClr val="FF0000"/>
                </a:solidFill>
              </a:rPr>
              <a:t> </a:t>
            </a:r>
            <a:r>
              <a:rPr lang="en-US" u="sng">
                <a:solidFill>
                  <a:srgbClr val="FF0000"/>
                </a:solidFill>
              </a:rPr>
              <a:t>b.  </a:t>
            </a:r>
            <a:r>
              <a:rPr lang="en-US"/>
              <a:t>Thereafter, the written lineup…</a:t>
            </a:r>
            <a:endParaRPr/>
          </a:p>
          <a:p>
            <a:pPr indent="-342900" lvl="0" marL="342900" rtl="0" algn="l">
              <a:spcBef>
                <a:spcPts val="0"/>
              </a:spcBef>
              <a:spcAft>
                <a:spcPts val="0"/>
              </a:spcAft>
              <a:buClr>
                <a:schemeClr val="dk1"/>
              </a:buClr>
              <a:buSzPts val="2600"/>
              <a:buChar char="▪"/>
            </a:pPr>
            <a:r>
              <a:rPr b="1" lang="en-US"/>
              <a:t>9-7 PENALTIES 3 </a:t>
            </a:r>
            <a:r>
              <a:rPr lang="en-US"/>
              <a:t>– For a multiple fault, only one penalty is assessed (loss of rally/point </a:t>
            </a:r>
            <a:r>
              <a:rPr lang="en-US" strike="sngStrike">
                <a:solidFill>
                  <a:srgbClr val="FF0000"/>
                </a:solidFill>
              </a:rPr>
              <a:t>or a charged time-out</a:t>
            </a:r>
            <a:r>
              <a:rPr lang="en-US"/>
              <a:t>).</a:t>
            </a:r>
            <a:endParaRPr/>
          </a:p>
          <a:p>
            <a:pPr indent="-342900" lvl="0" marL="342900" rtl="0" algn="l">
              <a:spcBef>
                <a:spcPts val="0"/>
              </a:spcBef>
              <a:spcAft>
                <a:spcPts val="0"/>
              </a:spcAft>
              <a:buClr>
                <a:schemeClr val="dk1"/>
              </a:buClr>
              <a:buSzPts val="2600"/>
              <a:buChar char="▪"/>
            </a:pPr>
            <a:r>
              <a:rPr b="1" lang="en-US"/>
              <a:t>9-9-1m</a:t>
            </a:r>
            <a:r>
              <a:rPr lang="en-US"/>
              <a:t> – A libero </a:t>
            </a:r>
            <a:r>
              <a:rPr lang="en-US" u="sng">
                <a:solidFill>
                  <a:srgbClr val="FF0000"/>
                </a:solidFill>
              </a:rPr>
              <a:t>or libero replacement</a:t>
            </a:r>
            <a:r>
              <a:rPr lang="en-US"/>
              <a:t>…</a:t>
            </a:r>
            <a:endParaRPr u="sng">
              <a:solidFill>
                <a:srgbClr val="FF0000"/>
              </a:solidFill>
            </a:endParaRPr>
          </a:p>
          <a:p>
            <a:pPr indent="-177800" lvl="0" marL="342900" rtl="0" algn="l">
              <a:spcBef>
                <a:spcPts val="0"/>
              </a:spcBef>
              <a:spcAft>
                <a:spcPts val="0"/>
              </a:spcAft>
              <a:buClr>
                <a:schemeClr val="dk1"/>
              </a:buClr>
              <a:buSzPts val="2600"/>
              <a:buNone/>
            </a:pPr>
            <a:r>
              <a:t/>
            </a:r>
            <a:endParaRPr/>
          </a:p>
          <a:p>
            <a:pPr indent="0" lvl="0" marL="0" rtl="0" algn="l">
              <a:spcBef>
                <a:spcPts val="0"/>
              </a:spcBef>
              <a:spcAft>
                <a:spcPts val="0"/>
              </a:spcAft>
              <a:buClr>
                <a:schemeClr val="dk1"/>
              </a:buClr>
              <a:buSzPts val="2600"/>
              <a:buNone/>
            </a:pPr>
            <a:r>
              <a:t/>
            </a:r>
            <a:endParaRPr/>
          </a:p>
        </p:txBody>
      </p:sp>
      <p:sp>
        <p:nvSpPr>
          <p:cNvPr id="230" name="Google Shape;230;p27"/>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EDITORIAL CHANGES</a:t>
            </a:r>
            <a:endParaRPr/>
          </a:p>
        </p:txBody>
      </p:sp>
      <p:sp>
        <p:nvSpPr>
          <p:cNvPr id="237" name="Google Shape;237;p28"/>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b="1" lang="en-US"/>
              <a:t>12-2 Procedure for Unsporting Conduct Violations 1a, 2 </a:t>
            </a:r>
            <a:r>
              <a:rPr lang="en-US"/>
              <a:t>(pgs. 50-51) – </a:t>
            </a:r>
            <a:endParaRPr/>
          </a:p>
          <a:p>
            <a:pPr indent="0" lvl="0" marL="0" rtl="0" algn="l">
              <a:spcBef>
                <a:spcPts val="0"/>
              </a:spcBef>
              <a:spcAft>
                <a:spcPts val="0"/>
              </a:spcAft>
              <a:buClr>
                <a:schemeClr val="dk1"/>
              </a:buClr>
              <a:buSzPts val="2600"/>
              <a:buNone/>
            </a:pPr>
            <a:r>
              <a:rPr lang="en-US"/>
              <a:t>	1a. </a:t>
            </a:r>
            <a:r>
              <a:rPr lang="en-US" u="sng">
                <a:solidFill>
                  <a:srgbClr val="FF0000"/>
                </a:solidFill>
              </a:rPr>
              <a:t>Whistle and </a:t>
            </a:r>
            <a:r>
              <a:rPr lang="en-US"/>
              <a:t>hold the card(s) in the hand(s)…</a:t>
            </a:r>
            <a:endParaRPr/>
          </a:p>
          <a:p>
            <a:pPr indent="0" lvl="0" marL="0" rtl="0" algn="l">
              <a:spcBef>
                <a:spcPts val="0"/>
              </a:spcBef>
              <a:spcAft>
                <a:spcPts val="0"/>
              </a:spcAft>
              <a:buClr>
                <a:schemeClr val="dk1"/>
              </a:buClr>
              <a:buSzPts val="2600"/>
              <a:buNone/>
            </a:pPr>
            <a:r>
              <a:rPr lang="en-US"/>
              <a:t>	2. …It is the responsibility of the first referee to 	     		immediately…</a:t>
            </a:r>
            <a:r>
              <a:rPr lang="en-US" u="sng">
                <a:solidFill>
                  <a:srgbClr val="FF0000"/>
                </a:solidFill>
              </a:rPr>
              <a:t>whistle and </a:t>
            </a:r>
            <a:r>
              <a:rPr lang="en-US"/>
              <a:t>administer any card(s)…</a:t>
            </a:r>
            <a:endParaRPr/>
          </a:p>
          <a:p>
            <a:pPr indent="-342900" lvl="0" marL="342900" rtl="0" algn="l">
              <a:spcBef>
                <a:spcPts val="0"/>
              </a:spcBef>
              <a:spcAft>
                <a:spcPts val="0"/>
              </a:spcAft>
              <a:buClr>
                <a:schemeClr val="dk1"/>
              </a:buClr>
              <a:buSzPts val="2600"/>
              <a:buChar char="▪"/>
            </a:pPr>
            <a:r>
              <a:rPr b="1" lang="en-US"/>
              <a:t>Card Procedures for Unsporting Conduct Violations</a:t>
            </a:r>
            <a:r>
              <a:rPr lang="en-US"/>
              <a:t> (pg. 68) – </a:t>
            </a:r>
            <a:endParaRPr/>
          </a:p>
          <a:p>
            <a:pPr indent="-285750" lvl="1" marL="742950" rtl="0" algn="l">
              <a:spcBef>
                <a:spcPts val="0"/>
              </a:spcBef>
              <a:spcAft>
                <a:spcPts val="0"/>
              </a:spcAft>
              <a:buClr>
                <a:schemeClr val="dk1"/>
              </a:buClr>
              <a:buSzPts val="2400"/>
              <a:buChar char="•"/>
            </a:pPr>
            <a:r>
              <a:rPr lang="en-US"/>
              <a:t>First referee </a:t>
            </a:r>
            <a:r>
              <a:rPr lang="en-US" u="sng">
                <a:solidFill>
                  <a:srgbClr val="FF0000"/>
                </a:solidFill>
              </a:rPr>
              <a:t>whistles and </a:t>
            </a:r>
            <a:r>
              <a:rPr lang="en-US"/>
              <a:t>holds card in hand…</a:t>
            </a:r>
            <a:endParaRPr/>
          </a:p>
          <a:p>
            <a:pPr indent="-285750" lvl="1" marL="742950" rtl="0" algn="l">
              <a:spcBef>
                <a:spcPts val="0"/>
              </a:spcBef>
              <a:spcAft>
                <a:spcPts val="0"/>
              </a:spcAft>
              <a:buClr>
                <a:schemeClr val="dk1"/>
              </a:buClr>
              <a:buSzPts val="2400"/>
              <a:buChar char="•"/>
            </a:pPr>
            <a:r>
              <a:rPr lang="en-US"/>
              <a:t>First referee </a:t>
            </a:r>
            <a:r>
              <a:rPr lang="en-US" u="sng">
                <a:solidFill>
                  <a:srgbClr val="FF0000"/>
                </a:solidFill>
              </a:rPr>
              <a:t>whistles and</a:t>
            </a:r>
            <a:r>
              <a:rPr lang="en-US"/>
              <a:t> holds a card (head high)…</a:t>
            </a:r>
            <a:endParaRPr/>
          </a:p>
          <a:p>
            <a:pPr indent="-342900" lvl="0" marL="342900" rtl="0" algn="l">
              <a:spcBef>
                <a:spcPts val="0"/>
              </a:spcBef>
              <a:spcAft>
                <a:spcPts val="0"/>
              </a:spcAft>
              <a:buClr>
                <a:schemeClr val="dk1"/>
              </a:buClr>
              <a:buSzPts val="2600"/>
              <a:buChar char="▪"/>
            </a:pPr>
            <a:r>
              <a:rPr lang="en-US"/>
              <a:t> </a:t>
            </a:r>
            <a:r>
              <a:rPr b="1" lang="en-US"/>
              <a:t>Unnecessary Delay Chart (NEW) </a:t>
            </a:r>
            <a:r>
              <a:rPr lang="en-US"/>
              <a:t>(pg. 69) – </a:t>
            </a:r>
            <a:r>
              <a:rPr i="1" lang="en-US"/>
              <a:t>New Chart illustrating the delay penalty progression.</a:t>
            </a:r>
            <a:endParaRPr/>
          </a:p>
          <a:p>
            <a:pPr indent="-177800" lvl="0" marL="342900" rtl="0" algn="l">
              <a:spcBef>
                <a:spcPts val="0"/>
              </a:spcBef>
              <a:spcAft>
                <a:spcPts val="0"/>
              </a:spcAft>
              <a:buClr>
                <a:schemeClr val="dk1"/>
              </a:buClr>
              <a:buSzPts val="2600"/>
              <a:buNone/>
            </a:pPr>
            <a:r>
              <a:t/>
            </a:r>
            <a:endParaRPr/>
          </a:p>
          <a:p>
            <a:pPr indent="-177800" lvl="0" marL="342900" rtl="0" algn="l">
              <a:spcBef>
                <a:spcPts val="0"/>
              </a:spcBef>
              <a:spcAft>
                <a:spcPts val="0"/>
              </a:spcAft>
              <a:buClr>
                <a:schemeClr val="dk1"/>
              </a:buClr>
              <a:buSzPts val="2600"/>
              <a:buNone/>
            </a:pPr>
            <a:r>
              <a:t/>
            </a:r>
            <a:endParaRPr/>
          </a:p>
        </p:txBody>
      </p:sp>
      <p:sp>
        <p:nvSpPr>
          <p:cNvPr id="238" name="Google Shape;238;p28"/>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lang="en-US"/>
              <a:t>2020-21 NFHS VOLLEYBALL</a:t>
            </a:r>
            <a:endParaRPr/>
          </a:p>
        </p:txBody>
      </p:sp>
      <p:sp>
        <p:nvSpPr>
          <p:cNvPr id="244" name="Google Shape;244;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None/>
            </a:pPr>
            <a:r>
              <a:rPr lang="en-US"/>
              <a:t>Points of Emphasis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BENCH BEHAVIOR/SPORTSMANSHIP</a:t>
            </a:r>
            <a:endParaRPr/>
          </a:p>
        </p:txBody>
      </p:sp>
      <p:sp>
        <p:nvSpPr>
          <p:cNvPr id="251" name="Google Shape;251;p30"/>
          <p:cNvSpPr txBox="1"/>
          <p:nvPr>
            <p:ph idx="1" type="body"/>
          </p:nvPr>
        </p:nvSpPr>
        <p:spPr>
          <a:xfrm>
            <a:off x="1346199" y="2360233"/>
            <a:ext cx="5003353" cy="353453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a:t>Rule 12-2-7a allows bench personnel to, “Spontaneously react to an outstanding play by members of their own team.”</a:t>
            </a:r>
            <a:endParaRPr/>
          </a:p>
          <a:p>
            <a:pPr indent="-342900" lvl="0" marL="342900" rtl="0" algn="l">
              <a:spcBef>
                <a:spcPts val="0"/>
              </a:spcBef>
              <a:spcAft>
                <a:spcPts val="0"/>
              </a:spcAft>
              <a:buClr>
                <a:schemeClr val="dk1"/>
              </a:buClr>
              <a:buSzPts val="2400"/>
              <a:buChar char="▪"/>
            </a:pPr>
            <a:r>
              <a:rPr lang="en-US" sz="2400"/>
              <a:t>Team celebrations must be done in an appropriate, sporting manner. </a:t>
            </a:r>
            <a:endParaRPr/>
          </a:p>
          <a:p>
            <a:pPr indent="-342900" lvl="0" marL="342900" rtl="0" algn="l">
              <a:spcBef>
                <a:spcPts val="0"/>
              </a:spcBef>
              <a:spcAft>
                <a:spcPts val="0"/>
              </a:spcAft>
              <a:buClr>
                <a:schemeClr val="dk1"/>
              </a:buClr>
              <a:buSzPts val="2400"/>
              <a:buChar char="▪"/>
            </a:pPr>
            <a:r>
              <a:rPr lang="en-US" sz="2400"/>
              <a:t>The location and duration of these celebrations should not impede with the normal flow of the match. </a:t>
            </a:r>
            <a:endParaRPr/>
          </a:p>
          <a:p>
            <a:pPr indent="-177800" lvl="0" marL="342900" rtl="0" algn="l">
              <a:spcBef>
                <a:spcPts val="0"/>
              </a:spcBef>
              <a:spcAft>
                <a:spcPts val="0"/>
              </a:spcAft>
              <a:buClr>
                <a:schemeClr val="dk1"/>
              </a:buClr>
              <a:buSzPts val="2600"/>
              <a:buNone/>
            </a:pPr>
            <a:r>
              <a:t/>
            </a:r>
            <a:endParaRPr/>
          </a:p>
        </p:txBody>
      </p:sp>
      <p:sp>
        <p:nvSpPr>
          <p:cNvPr id="252" name="Google Shape;252;p30"/>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screenshot of a video game&#10;&#10;Description automatically generated" id="253" name="Google Shape;253;p30"/>
          <p:cNvPicPr preferRelativeResize="0"/>
          <p:nvPr/>
        </p:nvPicPr>
        <p:blipFill rotWithShape="1">
          <a:blip r:embed="rId3">
            <a:alphaModFix/>
          </a:blip>
          <a:srcRect b="0" l="0" r="48507" t="0"/>
          <a:stretch/>
        </p:blipFill>
        <p:spPr>
          <a:xfrm>
            <a:off x="6604000" y="2360234"/>
            <a:ext cx="5003353" cy="35345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BENCH BEHAVIOR/SPORTSMANSHIP</a:t>
            </a:r>
            <a:endParaRPr/>
          </a:p>
        </p:txBody>
      </p:sp>
      <p:pic>
        <p:nvPicPr>
          <p:cNvPr id="260" name="Google Shape;260;p31"/>
          <p:cNvPicPr preferRelativeResize="0"/>
          <p:nvPr>
            <p:ph idx="1" type="body"/>
          </p:nvPr>
        </p:nvPicPr>
        <p:blipFill rotWithShape="1">
          <a:blip r:embed="rId3">
            <a:alphaModFix/>
          </a:blip>
          <a:srcRect b="0" l="0" r="0" t="0"/>
          <a:stretch/>
        </p:blipFill>
        <p:spPr>
          <a:xfrm>
            <a:off x="6954309" y="2358135"/>
            <a:ext cx="4684361" cy="3538728"/>
          </a:xfrm>
          <a:prstGeom prst="rect">
            <a:avLst/>
          </a:prstGeom>
          <a:noFill/>
          <a:ln>
            <a:noFill/>
          </a:ln>
        </p:spPr>
      </p:pic>
      <p:sp>
        <p:nvSpPr>
          <p:cNvPr id="261" name="Google Shape;261;p31"/>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
        <p:nvSpPr>
          <p:cNvPr id="262" name="Google Shape;262;p31"/>
          <p:cNvSpPr txBox="1"/>
          <p:nvPr/>
        </p:nvSpPr>
        <p:spPr>
          <a:xfrm>
            <a:off x="1346199" y="2358135"/>
            <a:ext cx="5397501" cy="3293209"/>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Noto Sans Symbols"/>
              <a:buChar char="▪"/>
            </a:pPr>
            <a:r>
              <a:rPr b="0" i="0" lang="en-US" sz="2600" u="none" cap="none" strike="noStrike">
                <a:solidFill>
                  <a:schemeClr val="dk1"/>
                </a:solidFill>
                <a:latin typeface="Calibri"/>
                <a:ea typeface="Calibri"/>
                <a:cs typeface="Calibri"/>
                <a:sym typeface="Calibri"/>
              </a:rPr>
              <a:t>Celebrations that continue after teams are ready for play and/or move outside of the bench area may be deemed excessive.</a:t>
            </a:r>
            <a:endParaRPr/>
          </a:p>
          <a:p>
            <a:pPr indent="-457200" lvl="0" marL="457200" marR="0" rtl="0" algn="l">
              <a:spcBef>
                <a:spcPts val="0"/>
              </a:spcBef>
              <a:spcAft>
                <a:spcPts val="0"/>
              </a:spcAft>
              <a:buClr>
                <a:schemeClr val="dk1"/>
              </a:buClr>
              <a:buSzPts val="2600"/>
              <a:buFont typeface="Noto Sans Symbols"/>
              <a:buChar char="▪"/>
            </a:pPr>
            <a:r>
              <a:rPr b="0" i="0" lang="en-US" sz="2600" u="none" cap="none" strike="noStrike">
                <a:solidFill>
                  <a:schemeClr val="dk1"/>
                </a:solidFill>
                <a:latin typeface="Calibri"/>
                <a:ea typeface="Calibri"/>
                <a:cs typeface="Calibri"/>
                <a:sym typeface="Calibri"/>
              </a:rPr>
              <a:t>Excessive and disruptive reactions may result in an unsporting conduct penalty as described in Rule 12-2 PENALTIES.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MANAGEMENT OF NON-TEAM PERSONNEL</a:t>
            </a:r>
            <a:endParaRPr/>
          </a:p>
        </p:txBody>
      </p:sp>
      <p:sp>
        <p:nvSpPr>
          <p:cNvPr id="269" name="Google Shape;269;p32"/>
          <p:cNvSpPr txBox="1"/>
          <p:nvPr>
            <p:ph idx="1" type="body"/>
          </p:nvPr>
        </p:nvSpPr>
        <p:spPr>
          <a:xfrm>
            <a:off x="5473700" y="2239338"/>
            <a:ext cx="6375400" cy="37677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It is the responsibility of coaches to educate school administration and the school community as to the sportsmanship nuances of the game of volleyball. This should include:</a:t>
            </a:r>
            <a:endParaRPr/>
          </a:p>
          <a:p>
            <a:pPr indent="-285750" lvl="1" marL="742950" rtl="0" algn="l">
              <a:spcBef>
                <a:spcPts val="0"/>
              </a:spcBef>
              <a:spcAft>
                <a:spcPts val="0"/>
              </a:spcAft>
              <a:buClr>
                <a:schemeClr val="dk1"/>
              </a:buClr>
              <a:buSzPts val="2000"/>
              <a:buChar char="•"/>
            </a:pPr>
            <a:r>
              <a:rPr lang="en-US" sz="2000"/>
              <a:t>Appropriate times cheerleaders may or may not cheer and proper location to cheer,</a:t>
            </a:r>
            <a:endParaRPr/>
          </a:p>
          <a:p>
            <a:pPr indent="-285750" lvl="1" marL="742950" rtl="0" algn="l">
              <a:spcBef>
                <a:spcPts val="0"/>
              </a:spcBef>
              <a:spcAft>
                <a:spcPts val="0"/>
              </a:spcAft>
              <a:buClr>
                <a:schemeClr val="dk1"/>
              </a:buClr>
              <a:buSzPts val="2000"/>
              <a:buChar char="•"/>
            </a:pPr>
            <a:r>
              <a:rPr lang="en-US" sz="2000"/>
              <a:t>Appropriate comments, timing of announcements and good sportsmanship by PA announcers;</a:t>
            </a:r>
            <a:endParaRPr/>
          </a:p>
          <a:p>
            <a:pPr indent="-285750" lvl="1" marL="742950" rtl="0" algn="l">
              <a:spcBef>
                <a:spcPts val="0"/>
              </a:spcBef>
              <a:spcAft>
                <a:spcPts val="0"/>
              </a:spcAft>
              <a:buClr>
                <a:schemeClr val="dk1"/>
              </a:buClr>
              <a:buSzPts val="2000"/>
              <a:buChar char="•"/>
            </a:pPr>
            <a:r>
              <a:rPr lang="en-US" sz="2000"/>
              <a:t>Appropriate time for music and sound effects (1-8);</a:t>
            </a:r>
            <a:endParaRPr/>
          </a:p>
          <a:p>
            <a:pPr indent="-285750" lvl="1" marL="742950" rtl="0" algn="l">
              <a:spcBef>
                <a:spcPts val="0"/>
              </a:spcBef>
              <a:spcAft>
                <a:spcPts val="0"/>
              </a:spcAft>
              <a:buClr>
                <a:schemeClr val="dk1"/>
              </a:buClr>
              <a:buSzPts val="2000"/>
              <a:buChar char="•"/>
            </a:pPr>
            <a:r>
              <a:rPr lang="en-US" sz="2000"/>
              <a:t>Appropriate location and behavior of fans and mascots, etc.</a:t>
            </a:r>
            <a:endParaRPr/>
          </a:p>
          <a:p>
            <a:pPr indent="-177800" lvl="0" marL="342900" rtl="0" algn="l">
              <a:spcBef>
                <a:spcPts val="0"/>
              </a:spcBef>
              <a:spcAft>
                <a:spcPts val="0"/>
              </a:spcAft>
              <a:buClr>
                <a:schemeClr val="dk1"/>
              </a:buClr>
              <a:buSzPts val="2600"/>
              <a:buNone/>
            </a:pPr>
            <a:r>
              <a:t/>
            </a:r>
            <a:endParaRPr/>
          </a:p>
          <a:p>
            <a:pPr indent="-177800" lvl="0" marL="342900" rtl="0" algn="l">
              <a:spcBef>
                <a:spcPts val="0"/>
              </a:spcBef>
              <a:spcAft>
                <a:spcPts val="0"/>
              </a:spcAft>
              <a:buClr>
                <a:schemeClr val="dk1"/>
              </a:buClr>
              <a:buSzPts val="2600"/>
              <a:buNone/>
            </a:pPr>
            <a:r>
              <a:t/>
            </a:r>
            <a:endParaRPr/>
          </a:p>
        </p:txBody>
      </p:sp>
      <p:sp>
        <p:nvSpPr>
          <p:cNvPr id="270" name="Google Shape;270;p32"/>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id="271" name="Google Shape;271;p32"/>
          <p:cNvPicPr preferRelativeResize="0"/>
          <p:nvPr/>
        </p:nvPicPr>
        <p:blipFill rotWithShape="1">
          <a:blip r:embed="rId3">
            <a:alphaModFix/>
          </a:blip>
          <a:srcRect b="0" l="0" r="0" t="0"/>
          <a:stretch/>
        </p:blipFill>
        <p:spPr>
          <a:xfrm>
            <a:off x="1397000" y="2149349"/>
            <a:ext cx="4076700" cy="38819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3"/>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UNIFORM BOTTOM COMPLIANCE</a:t>
            </a:r>
            <a:endParaRPr/>
          </a:p>
        </p:txBody>
      </p:sp>
      <p:sp>
        <p:nvSpPr>
          <p:cNvPr id="278" name="Google Shape;278;p33"/>
          <p:cNvSpPr txBox="1"/>
          <p:nvPr>
            <p:ph idx="1" type="body"/>
          </p:nvPr>
        </p:nvSpPr>
        <p:spPr>
          <a:xfrm>
            <a:off x="7340600" y="2133601"/>
            <a:ext cx="4627034" cy="419417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t>It is the responsibility of the head coach to ensure that his/her players are properly equipped, which includes items purchased by the individual athlete. </a:t>
            </a:r>
            <a:endParaRPr/>
          </a:p>
          <a:p>
            <a:pPr indent="-342900" lvl="0" marL="342900" rtl="0" algn="l">
              <a:spcBef>
                <a:spcPts val="0"/>
              </a:spcBef>
              <a:spcAft>
                <a:spcPts val="0"/>
              </a:spcAft>
              <a:buClr>
                <a:schemeClr val="dk1"/>
              </a:buClr>
              <a:buSzPts val="2000"/>
              <a:buChar char="▪"/>
            </a:pPr>
            <a:r>
              <a:rPr lang="en-US" sz="2000"/>
              <a:t>Manufacturers are producing spandex marketed for volleyball with multiple large logos along the waistband. These bottoms, worn with uniform tops tucked or untucked, violate rule 4-2-1f.</a:t>
            </a:r>
            <a:endParaRPr/>
          </a:p>
          <a:p>
            <a:pPr indent="-342900" lvl="0" marL="342900" rtl="0" algn="l">
              <a:spcBef>
                <a:spcPts val="0"/>
              </a:spcBef>
              <a:spcAft>
                <a:spcPts val="0"/>
              </a:spcAft>
              <a:buClr>
                <a:schemeClr val="dk1"/>
              </a:buClr>
              <a:buSzPts val="2000"/>
              <a:buChar char="▪"/>
            </a:pPr>
            <a:r>
              <a:rPr lang="en-US" sz="2000"/>
              <a:t>Officials should enforce these uniform violations when they occur with the appropriate penalty (4-2 PENALTIES).</a:t>
            </a:r>
            <a:endParaRPr/>
          </a:p>
        </p:txBody>
      </p:sp>
      <p:sp>
        <p:nvSpPr>
          <p:cNvPr id="279" name="Google Shape;279;p33"/>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picture containing game&#10;&#10;Description automatically generated" id="280" name="Google Shape;280;p33"/>
          <p:cNvPicPr preferRelativeResize="0"/>
          <p:nvPr/>
        </p:nvPicPr>
        <p:blipFill rotWithShape="1">
          <a:blip r:embed="rId3">
            <a:alphaModFix/>
          </a:blip>
          <a:srcRect b="0" l="0" r="0" t="0"/>
          <a:stretch/>
        </p:blipFill>
        <p:spPr>
          <a:xfrm>
            <a:off x="1324987" y="2133601"/>
            <a:ext cx="5823467" cy="38156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1940985" y="58261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PROTECTIVE FACE MASK </a:t>
            </a:r>
            <a:br>
              <a:rPr lang="en-US"/>
            </a:br>
            <a:r>
              <a:rPr lang="en-US" sz="3200"/>
              <a:t>4-1-4 (NEW)</a:t>
            </a:r>
            <a:endParaRPr/>
          </a:p>
        </p:txBody>
      </p:sp>
      <p:sp>
        <p:nvSpPr>
          <p:cNvPr id="124" name="Google Shape;124;p16"/>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
        <p:nvSpPr>
          <p:cNvPr id="125" name="Google Shape;125;p16"/>
          <p:cNvSpPr txBox="1"/>
          <p:nvPr/>
        </p:nvSpPr>
        <p:spPr>
          <a:xfrm>
            <a:off x="7943850" y="2095722"/>
            <a:ext cx="4023784" cy="38898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p:txBody>
      </p:sp>
      <p:sp>
        <p:nvSpPr>
          <p:cNvPr id="126" name="Google Shape;126;p16"/>
          <p:cNvSpPr txBox="1"/>
          <p:nvPr>
            <p:ph idx="1" type="body"/>
          </p:nvPr>
        </p:nvSpPr>
        <p:spPr>
          <a:xfrm>
            <a:off x="5752123" y="1992923"/>
            <a:ext cx="6215511" cy="433485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a:t>Players may protect facial injuries by wearing a protective face mask.</a:t>
            </a:r>
            <a:endParaRPr/>
          </a:p>
          <a:p>
            <a:pPr indent="0" lvl="0" marL="0" rtl="0" algn="l">
              <a:spcBef>
                <a:spcPts val="0"/>
              </a:spcBef>
              <a:spcAft>
                <a:spcPts val="0"/>
              </a:spcAft>
              <a:buClr>
                <a:schemeClr val="dk1"/>
              </a:buClr>
              <a:buSzPts val="2600"/>
              <a:buNone/>
            </a:pPr>
            <a:r>
              <a:t/>
            </a:r>
            <a:endParaRPr/>
          </a:p>
          <a:p>
            <a:pPr indent="-342900" lvl="0" marL="342900" rtl="0" algn="l">
              <a:spcBef>
                <a:spcPts val="0"/>
              </a:spcBef>
              <a:spcAft>
                <a:spcPts val="0"/>
              </a:spcAft>
              <a:buClr>
                <a:schemeClr val="dk1"/>
              </a:buClr>
              <a:buSzPts val="2600"/>
              <a:buChar char="▪"/>
            </a:pPr>
            <a:r>
              <a:rPr lang="en-US"/>
              <a:t>The mask must be made of a hard material free of protrusions and molded to the face.</a:t>
            </a:r>
            <a:endParaRPr/>
          </a:p>
        </p:txBody>
      </p:sp>
      <p:pic>
        <p:nvPicPr>
          <p:cNvPr descr="A picture containing game, drawing&#10;&#10;Description automatically generated" id="127" name="Google Shape;127;p16"/>
          <p:cNvPicPr preferRelativeResize="0"/>
          <p:nvPr/>
        </p:nvPicPr>
        <p:blipFill rotWithShape="1">
          <a:blip r:embed="rId3">
            <a:alphaModFix/>
          </a:blip>
          <a:srcRect b="0" l="0" r="0" t="0"/>
          <a:stretch/>
        </p:blipFill>
        <p:spPr>
          <a:xfrm>
            <a:off x="1456315" y="1932402"/>
            <a:ext cx="4230624" cy="44500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1940985" y="525463"/>
            <a:ext cx="10026600" cy="1204800"/>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None/>
            </a:pPr>
            <a:r>
              <a:rPr lang="en-US">
                <a:solidFill>
                  <a:srgbClr val="00205B"/>
                </a:solidFill>
                <a:latin typeface="Arial"/>
                <a:ea typeface="Arial"/>
                <a:cs typeface="Arial"/>
                <a:sym typeface="Arial"/>
              </a:rPr>
              <a:t>NEW UNIFORM REMINDER:</a:t>
            </a:r>
            <a:endParaRPr sz="3600">
              <a:solidFill>
                <a:srgbClr val="00205B"/>
              </a:solidFill>
            </a:endParaRPr>
          </a:p>
        </p:txBody>
      </p:sp>
      <p:sp>
        <p:nvSpPr>
          <p:cNvPr id="287" name="Google Shape;287;p34"/>
          <p:cNvSpPr txBox="1"/>
          <p:nvPr>
            <p:ph idx="11" type="ftr"/>
          </p:nvPr>
        </p:nvSpPr>
        <p:spPr>
          <a:xfrm>
            <a:off x="9997018" y="6524624"/>
            <a:ext cx="1991700" cy="295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
        <p:nvSpPr>
          <p:cNvPr id="288" name="Google Shape;288;p34"/>
          <p:cNvSpPr txBox="1"/>
          <p:nvPr>
            <p:ph idx="1" type="body"/>
          </p:nvPr>
        </p:nvSpPr>
        <p:spPr>
          <a:xfrm>
            <a:off x="1940975" y="2058675"/>
            <a:ext cx="8946600" cy="36861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Clr>
                <a:srgbClr val="0B5394"/>
              </a:buClr>
              <a:buSzPts val="3000"/>
              <a:buChar char="▪"/>
            </a:pPr>
            <a:r>
              <a:rPr b="1" lang="en-US" sz="3000">
                <a:solidFill>
                  <a:srgbClr val="0B5394"/>
                </a:solidFill>
              </a:rPr>
              <a:t>When ordering new uniforms, best to submit a pre-purchase design to your state rules interpreter.</a:t>
            </a:r>
            <a:endParaRPr b="1" sz="3000">
              <a:solidFill>
                <a:srgbClr val="0B5394"/>
              </a:solidFill>
            </a:endParaRPr>
          </a:p>
          <a:p>
            <a:pPr indent="-419100" lvl="0" marL="457200" rtl="0" algn="l">
              <a:spcBef>
                <a:spcPts val="0"/>
              </a:spcBef>
              <a:spcAft>
                <a:spcPts val="0"/>
              </a:spcAft>
              <a:buClr>
                <a:srgbClr val="0B5394"/>
              </a:buClr>
              <a:buSzPts val="3000"/>
              <a:buChar char="▪"/>
            </a:pPr>
            <a:r>
              <a:rPr b="1" lang="en-US" sz="3000">
                <a:solidFill>
                  <a:srgbClr val="0B5394"/>
                </a:solidFill>
              </a:rPr>
              <a:t> This will prevent potentially illegal uniforms from being purchased and found in-season. Legal uniforms are required for CIAC contests and more importantly the post-season tournament.</a:t>
            </a:r>
            <a:endParaRPr b="1" sz="3000" strike="sngStrike">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5"/>
          <p:cNvSpPr txBox="1"/>
          <p:nvPr>
            <p:ph type="title"/>
          </p:nvPr>
        </p:nvSpPr>
        <p:spPr>
          <a:xfrm>
            <a:off x="1940985" y="525463"/>
            <a:ext cx="10026600" cy="1204800"/>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None/>
            </a:pPr>
            <a:r>
              <a:rPr lang="en-US">
                <a:latin typeface="Arial"/>
                <a:ea typeface="Arial"/>
                <a:cs typeface="Arial"/>
                <a:sym typeface="Arial"/>
              </a:rPr>
              <a:t>COACHES CONSIDER THIS:</a:t>
            </a:r>
            <a:endParaRPr sz="3600">
              <a:solidFill>
                <a:srgbClr val="00205B"/>
              </a:solidFill>
            </a:endParaRPr>
          </a:p>
        </p:txBody>
      </p:sp>
      <p:sp>
        <p:nvSpPr>
          <p:cNvPr id="295" name="Google Shape;295;p35"/>
          <p:cNvSpPr txBox="1"/>
          <p:nvPr>
            <p:ph idx="11" type="ftr"/>
          </p:nvPr>
        </p:nvSpPr>
        <p:spPr>
          <a:xfrm>
            <a:off x="9997018" y="6524624"/>
            <a:ext cx="1991700" cy="295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
        <p:nvSpPr>
          <p:cNvPr id="296" name="Google Shape;296;p35"/>
          <p:cNvSpPr txBox="1"/>
          <p:nvPr>
            <p:ph idx="1" type="body"/>
          </p:nvPr>
        </p:nvSpPr>
        <p:spPr>
          <a:xfrm>
            <a:off x="2092000" y="2058675"/>
            <a:ext cx="8761200" cy="36861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Clr>
                <a:srgbClr val="FF0000"/>
              </a:buClr>
              <a:buSzPts val="3200"/>
              <a:buChar char="▪"/>
            </a:pPr>
            <a:r>
              <a:rPr b="1" lang="en-US" sz="3200">
                <a:solidFill>
                  <a:srgbClr val="FF0000"/>
                </a:solidFill>
              </a:rPr>
              <a:t>SENIOR DAY/NIGHT </a:t>
            </a:r>
            <a:endParaRPr b="1" sz="3200">
              <a:solidFill>
                <a:srgbClr val="FF0000"/>
              </a:solidFill>
            </a:endParaRPr>
          </a:p>
          <a:p>
            <a:pPr indent="-431800" lvl="0" marL="457200" rtl="0" algn="l">
              <a:spcBef>
                <a:spcPts val="0"/>
              </a:spcBef>
              <a:spcAft>
                <a:spcPts val="0"/>
              </a:spcAft>
              <a:buClr>
                <a:srgbClr val="FF0000"/>
              </a:buClr>
              <a:buSzPts val="3200"/>
              <a:buChar char="▪"/>
            </a:pPr>
            <a:r>
              <a:rPr b="1" lang="en-US" sz="3200">
                <a:solidFill>
                  <a:srgbClr val="FF0000"/>
                </a:solidFill>
              </a:rPr>
              <a:t>HAVE IT AT THE FIRST HOME CONTEST THIS SEASON</a:t>
            </a:r>
            <a:endParaRPr b="1" sz="3200">
              <a:solidFill>
                <a:srgbClr val="FF0000"/>
              </a:solidFill>
            </a:endParaRPr>
          </a:p>
          <a:p>
            <a:pPr indent="-431800" lvl="0" marL="457200" rtl="0" algn="l">
              <a:spcBef>
                <a:spcPts val="0"/>
              </a:spcBef>
              <a:spcAft>
                <a:spcPts val="0"/>
              </a:spcAft>
              <a:buClr>
                <a:srgbClr val="FF0000"/>
              </a:buClr>
              <a:buSzPts val="3200"/>
              <a:buChar char="▪"/>
            </a:pPr>
            <a:r>
              <a:rPr b="1" lang="en-US" sz="3200">
                <a:solidFill>
                  <a:srgbClr val="FF0000"/>
                </a:solidFill>
              </a:rPr>
              <a:t>HONORING YOUR SENIORS EARLY AVOIDS THE UNCERTAINTY OF THE SEASON.</a:t>
            </a:r>
            <a:endParaRPr b="1" sz="3200">
              <a:solidFill>
                <a:schemeClr val="accent3"/>
              </a:solidFill>
            </a:endParaRPr>
          </a:p>
          <a:p>
            <a:pPr indent="-431800" lvl="0" marL="457200" rtl="0" algn="l">
              <a:spcBef>
                <a:spcPts val="0"/>
              </a:spcBef>
              <a:spcAft>
                <a:spcPts val="0"/>
              </a:spcAft>
              <a:buClr>
                <a:schemeClr val="accent3"/>
              </a:buClr>
              <a:buSzPts val="3200"/>
              <a:buChar char="▪"/>
            </a:pPr>
            <a:r>
              <a:rPr b="1" lang="en-US" sz="3200">
                <a:solidFill>
                  <a:schemeClr val="accent3"/>
                </a:solidFill>
              </a:rPr>
              <a:t>BEST OF LUCK TO YOU!</a:t>
            </a:r>
            <a:endParaRPr b="1" sz="3200">
              <a:solidFill>
                <a:schemeClr val="accent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lang="en-US"/>
              <a:t>NFHS OFFICIALS ASSOCIATION</a:t>
            </a:r>
            <a:endParaRPr/>
          </a:p>
        </p:txBody>
      </p:sp>
      <p:sp>
        <p:nvSpPr>
          <p:cNvPr id="302" name="Google Shape;302;p3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OFFICIALS’ COMMUNICATION</a:t>
            </a:r>
            <a:endParaRPr/>
          </a:p>
          <a:p>
            <a:pPr indent="0" lvl="0" marL="0" rtl="0" algn="l">
              <a:lnSpc>
                <a:spcPct val="100000"/>
              </a:lnSpc>
              <a:spcBef>
                <a:spcPts val="0"/>
              </a:spcBef>
              <a:spcAft>
                <a:spcPts val="0"/>
              </a:spcAft>
              <a:buNone/>
            </a:pPr>
            <a:r>
              <a:rPr lang="en-US" sz="3000">
                <a:solidFill>
                  <a:srgbClr val="FF0000"/>
                </a:solidFill>
              </a:rPr>
              <a:t>* </a:t>
            </a:r>
            <a:r>
              <a:rPr lang="en-US" sz="3000">
                <a:solidFill>
                  <a:srgbClr val="FF0000"/>
                </a:solidFill>
              </a:rPr>
              <a:t>No officials’ changing or meeting rooms 2020-21</a:t>
            </a:r>
            <a:endParaRPr sz="3000">
              <a:solidFill>
                <a:srgbClr val="FF0000"/>
              </a:solidFill>
            </a:endParaRPr>
          </a:p>
        </p:txBody>
      </p:sp>
      <p:sp>
        <p:nvSpPr>
          <p:cNvPr id="309" name="Google Shape;309;p37"/>
          <p:cNvSpPr txBox="1"/>
          <p:nvPr>
            <p:ph idx="1" type="body"/>
          </p:nvPr>
        </p:nvSpPr>
        <p:spPr>
          <a:xfrm>
            <a:off x="7574280" y="2042160"/>
            <a:ext cx="4393354" cy="42856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t>The first and second referees along with both line judges should participate in a pre-match conference to discuss the responsibilities of each crew member.</a:t>
            </a:r>
            <a:endParaRPr/>
          </a:p>
          <a:p>
            <a:pPr indent="-342900" lvl="0" marL="342900" rtl="0" algn="l">
              <a:spcBef>
                <a:spcPts val="0"/>
              </a:spcBef>
              <a:spcAft>
                <a:spcPts val="0"/>
              </a:spcAft>
              <a:buClr>
                <a:schemeClr val="dk1"/>
              </a:buClr>
              <a:buSzPts val="2000"/>
              <a:buChar char="▪"/>
            </a:pPr>
            <a:r>
              <a:rPr lang="en-US" sz="2000"/>
              <a:t>Crew members should be prepared to ask questions and the first referee prepared to answer them.</a:t>
            </a:r>
            <a:endParaRPr/>
          </a:p>
          <a:p>
            <a:pPr indent="-342900" lvl="0" marL="342900" rtl="0" algn="l">
              <a:spcBef>
                <a:spcPts val="0"/>
              </a:spcBef>
              <a:spcAft>
                <a:spcPts val="0"/>
              </a:spcAft>
              <a:buClr>
                <a:schemeClr val="dk1"/>
              </a:buClr>
              <a:buSzPts val="2000"/>
              <a:buChar char="▪"/>
            </a:pPr>
            <a:r>
              <a:rPr lang="en-US" sz="2000"/>
              <a:t>Topics of discussion should include:</a:t>
            </a:r>
            <a:endParaRPr/>
          </a:p>
          <a:p>
            <a:pPr indent="-285750" lvl="1" marL="742950" rtl="0" algn="l">
              <a:spcBef>
                <a:spcPts val="0"/>
              </a:spcBef>
              <a:spcAft>
                <a:spcPts val="0"/>
              </a:spcAft>
              <a:buClr>
                <a:schemeClr val="dk1"/>
              </a:buClr>
              <a:buSzPts val="1800"/>
              <a:buChar char="•"/>
            </a:pPr>
            <a:r>
              <a:rPr lang="en-US" sz="1800"/>
              <a:t>Clarifying the responsibilities and mechanics during penalty administration; and</a:t>
            </a:r>
            <a:endParaRPr/>
          </a:p>
          <a:p>
            <a:pPr indent="-285750" lvl="1" marL="742950" rtl="0" algn="l">
              <a:spcBef>
                <a:spcPts val="0"/>
              </a:spcBef>
              <a:spcAft>
                <a:spcPts val="0"/>
              </a:spcAft>
              <a:buClr>
                <a:schemeClr val="dk1"/>
              </a:buClr>
              <a:buSzPts val="1800"/>
              <a:buChar char="•"/>
            </a:pPr>
            <a:r>
              <a:rPr lang="en-US" sz="1800"/>
              <a:t>The review of informal signals. </a:t>
            </a:r>
            <a:endParaRPr/>
          </a:p>
          <a:p>
            <a:pPr indent="-177800" lvl="0" marL="342900" rtl="0" algn="l">
              <a:spcBef>
                <a:spcPts val="0"/>
              </a:spcBef>
              <a:spcAft>
                <a:spcPts val="0"/>
              </a:spcAft>
              <a:buClr>
                <a:schemeClr val="dk1"/>
              </a:buClr>
              <a:buSzPts val="2600"/>
              <a:buNone/>
            </a:pPr>
            <a:r>
              <a:t/>
            </a:r>
            <a:endParaRPr/>
          </a:p>
        </p:txBody>
      </p:sp>
      <p:sp>
        <p:nvSpPr>
          <p:cNvPr id="310" name="Google Shape;310;p37"/>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picture containing man, holding, computer, court&#10;&#10;Description automatically generated" id="311" name="Google Shape;311;p37"/>
          <p:cNvPicPr preferRelativeResize="0"/>
          <p:nvPr/>
        </p:nvPicPr>
        <p:blipFill rotWithShape="1">
          <a:blip r:embed="rId3">
            <a:alphaModFix/>
          </a:blip>
          <a:srcRect b="0" l="0" r="0" t="0"/>
          <a:stretch/>
        </p:blipFill>
        <p:spPr>
          <a:xfrm>
            <a:off x="1046421" y="2184263"/>
            <a:ext cx="6527859" cy="3141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8"/>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lang="en-US"/>
              <a:t> NFHS LEARNING CENTER</a:t>
            </a:r>
            <a:endParaRPr/>
          </a:p>
        </p:txBody>
      </p:sp>
      <p:sp>
        <p:nvSpPr>
          <p:cNvPr id="317" name="Google Shape;317;p3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lang="en-US"/>
              <a:t>NFHS NETWORK</a:t>
            </a:r>
            <a:endParaRPr/>
          </a:p>
        </p:txBody>
      </p:sp>
      <p:sp>
        <p:nvSpPr>
          <p:cNvPr id="323" name="Google Shape;323;p3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0"/>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THANK YOU</a:t>
            </a:r>
            <a:endParaRPr/>
          </a:p>
        </p:txBody>
      </p:sp>
      <p:sp>
        <p:nvSpPr>
          <p:cNvPr id="329" name="Google Shape;329;p40"/>
          <p:cNvSpPr txBox="1"/>
          <p:nvPr>
            <p:ph idx="1" type="body"/>
          </p:nvPr>
        </p:nvSpPr>
        <p:spPr>
          <a:xfrm>
            <a:off x="1940985" y="1989140"/>
            <a:ext cx="10026649" cy="175418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600"/>
              <a:buNone/>
            </a:pPr>
            <a:r>
              <a:rPr b="1" lang="en-US"/>
              <a:t>National Federation of State High School Associations</a:t>
            </a:r>
            <a:br>
              <a:rPr lang="en-US"/>
            </a:br>
            <a:r>
              <a:rPr lang="en-US"/>
              <a:t>PO Box 690 | Indianapolis, IN 46206</a:t>
            </a:r>
            <a:br>
              <a:rPr lang="en-US"/>
            </a:br>
            <a:r>
              <a:rPr lang="en-US"/>
              <a:t>Phone: 317-972-6900 | Fax: 317.822.5700</a:t>
            </a:r>
            <a:br>
              <a:rPr lang="en-US"/>
            </a:br>
            <a:r>
              <a:rPr lang="en-US"/>
              <a:t>www.nfhs.org | www.nfhslearn.com | www.nfhsnetwork.com</a:t>
            </a:r>
            <a:endParaRPr/>
          </a:p>
        </p:txBody>
      </p:sp>
      <p:sp>
        <p:nvSpPr>
          <p:cNvPr id="330" name="Google Shape;330;p40"/>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group of people standing in front of a crowd&#10;&#10;Description automatically generated" id="331" name="Google Shape;331;p40"/>
          <p:cNvPicPr preferRelativeResize="0"/>
          <p:nvPr/>
        </p:nvPicPr>
        <p:blipFill rotWithShape="1">
          <a:blip r:embed="rId3">
            <a:alphaModFix/>
          </a:blip>
          <a:srcRect b="0" l="0" r="0" t="0"/>
          <a:stretch/>
        </p:blipFill>
        <p:spPr>
          <a:xfrm>
            <a:off x="1940985" y="3872103"/>
            <a:ext cx="9857232" cy="25237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ROSTER SUBMISSIONS </a:t>
            </a:r>
            <a:br>
              <a:rPr lang="en-US"/>
            </a:br>
            <a:r>
              <a:rPr lang="en-US" sz="2800"/>
              <a:t>7-1-1; 7-1-1 PENALTIES; 7-1-1 PENALTIES 2 (NEW); 9-9-1</a:t>
            </a:r>
            <a:r>
              <a:rPr lang="en-US" sz="2800" cap="none"/>
              <a:t>a</a:t>
            </a:r>
            <a:r>
              <a:rPr lang="en-US" sz="2800"/>
              <a:t> (NEW); 10-3-7</a:t>
            </a:r>
            <a:r>
              <a:rPr lang="en-US" sz="2800" cap="none"/>
              <a:t>b</a:t>
            </a:r>
            <a:endParaRPr sz="2800"/>
          </a:p>
        </p:txBody>
      </p:sp>
      <p:sp>
        <p:nvSpPr>
          <p:cNvPr id="134" name="Google Shape;134;p17"/>
          <p:cNvSpPr txBox="1"/>
          <p:nvPr>
            <p:ph idx="1" type="body"/>
          </p:nvPr>
        </p:nvSpPr>
        <p:spPr>
          <a:xfrm>
            <a:off x="1940985" y="1989139"/>
            <a:ext cx="10026649" cy="4338637"/>
          </a:xfrm>
          <a:prstGeom prst="rect">
            <a:avLst/>
          </a:prstGeom>
          <a:noFill/>
          <a:ln>
            <a:noFill/>
          </a:ln>
        </p:spPr>
        <p:txBody>
          <a:bodyPr anchorCtr="0" anchor="t" bIns="45700" lIns="91425" spcFirstLastPara="1" rIns="91425" wrap="square" tIns="45700">
            <a:noAutofit/>
          </a:bodyPr>
          <a:lstStyle/>
          <a:p>
            <a:pPr indent="-177800" lvl="0" marL="342900" rtl="0" algn="l">
              <a:spcBef>
                <a:spcPts val="0"/>
              </a:spcBef>
              <a:spcAft>
                <a:spcPts val="0"/>
              </a:spcAft>
              <a:buClr>
                <a:schemeClr val="dk1"/>
              </a:buClr>
              <a:buSzPts val="2600"/>
              <a:buNone/>
            </a:pPr>
            <a:r>
              <a:t/>
            </a:r>
            <a:endParaRPr/>
          </a:p>
          <a:p>
            <a:pPr indent="-177800" lvl="0" marL="342900" rtl="0" algn="l">
              <a:spcBef>
                <a:spcPts val="0"/>
              </a:spcBef>
              <a:spcAft>
                <a:spcPts val="0"/>
              </a:spcAft>
              <a:buClr>
                <a:schemeClr val="dk1"/>
              </a:buClr>
              <a:buSzPts val="2600"/>
              <a:buNone/>
            </a:pPr>
            <a:r>
              <a:t/>
            </a:r>
            <a:endParaRPr/>
          </a:p>
        </p:txBody>
      </p:sp>
      <p:sp>
        <p:nvSpPr>
          <p:cNvPr id="135" name="Google Shape;135;p17"/>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id="136" name="Google Shape;136;p17"/>
          <p:cNvPicPr preferRelativeResize="0"/>
          <p:nvPr/>
        </p:nvPicPr>
        <p:blipFill rotWithShape="1">
          <a:blip r:embed="rId3">
            <a:alphaModFix/>
          </a:blip>
          <a:srcRect b="0" l="0" r="0" t="0"/>
          <a:stretch/>
        </p:blipFill>
        <p:spPr>
          <a:xfrm>
            <a:off x="1881164" y="1912680"/>
            <a:ext cx="6284259" cy="3491766"/>
          </a:xfrm>
          <a:prstGeom prst="rect">
            <a:avLst/>
          </a:prstGeom>
          <a:noFill/>
          <a:ln>
            <a:noFill/>
          </a:ln>
        </p:spPr>
      </p:pic>
      <p:sp>
        <p:nvSpPr>
          <p:cNvPr id="137" name="Google Shape;137;p17"/>
          <p:cNvSpPr txBox="1"/>
          <p:nvPr/>
        </p:nvSpPr>
        <p:spPr>
          <a:xfrm>
            <a:off x="1832928" y="5477224"/>
            <a:ext cx="6332495" cy="101566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When a team roster is not ready for submission during the prematch conference, but is provided before 10 minutes remain on the clock…</a:t>
            </a:r>
            <a:endParaRPr/>
          </a:p>
        </p:txBody>
      </p:sp>
      <p:sp>
        <p:nvSpPr>
          <p:cNvPr id="138" name="Google Shape;138;p17"/>
          <p:cNvSpPr txBox="1"/>
          <p:nvPr/>
        </p:nvSpPr>
        <p:spPr>
          <a:xfrm>
            <a:off x="8273480" y="2108498"/>
            <a:ext cx="3247960" cy="70788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penalty is no longer a loss of rally/point.</a:t>
            </a:r>
            <a:endParaRPr/>
          </a:p>
        </p:txBody>
      </p:sp>
      <p:sp>
        <p:nvSpPr>
          <p:cNvPr id="139" name="Google Shape;139;p17"/>
          <p:cNvSpPr txBox="1"/>
          <p:nvPr/>
        </p:nvSpPr>
        <p:spPr>
          <a:xfrm>
            <a:off x="8273480" y="3846008"/>
            <a:ext cx="3161924" cy="163121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It is now an unnecessary delay (administrative yellow card) assessed at the start of the set.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1940985" y="525463"/>
            <a:ext cx="10026600" cy="120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ROSTER/LINEUP SHEET SUBMISSIONS </a:t>
            </a:r>
            <a:br>
              <a:rPr lang="en-US"/>
            </a:br>
            <a:r>
              <a:rPr lang="en-US" sz="2800">
                <a:solidFill>
                  <a:srgbClr val="FF0000"/>
                </a:solidFill>
              </a:rPr>
              <a:t>FOR THIS FALL</a:t>
            </a:r>
            <a:endParaRPr sz="2800">
              <a:solidFill>
                <a:srgbClr val="FF0000"/>
              </a:solidFill>
            </a:endParaRPr>
          </a:p>
        </p:txBody>
      </p:sp>
      <p:sp>
        <p:nvSpPr>
          <p:cNvPr id="146" name="Google Shape;146;p18"/>
          <p:cNvSpPr txBox="1"/>
          <p:nvPr>
            <p:ph idx="11" type="ftr"/>
          </p:nvPr>
        </p:nvSpPr>
        <p:spPr>
          <a:xfrm>
            <a:off x="9997018" y="6524624"/>
            <a:ext cx="1991700" cy="295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
        <p:nvSpPr>
          <p:cNvPr id="147" name="Google Shape;147;p18"/>
          <p:cNvSpPr txBox="1"/>
          <p:nvPr/>
        </p:nvSpPr>
        <p:spPr>
          <a:xfrm>
            <a:off x="6096000" y="2847500"/>
            <a:ext cx="4971900" cy="2559900"/>
          </a:xfrm>
          <a:prstGeom prst="rect">
            <a:avLst/>
          </a:prstGeom>
          <a:noFill/>
          <a:ln>
            <a:noFill/>
          </a:ln>
        </p:spPr>
        <p:txBody>
          <a:bodyPr anchorCtr="0" anchor="t" bIns="45700" lIns="91425" spcFirstLastPara="1" rIns="91425" wrap="square" tIns="45700">
            <a:noAutofit/>
          </a:bodyPr>
          <a:lstStyle/>
          <a:p>
            <a:pPr indent="-368300" lvl="0" marL="457200" marR="0" rtl="0" algn="l">
              <a:spcBef>
                <a:spcPts val="0"/>
              </a:spcBef>
              <a:spcAft>
                <a:spcPts val="0"/>
              </a:spcAft>
              <a:buClr>
                <a:srgbClr val="FF0000"/>
              </a:buClr>
              <a:buSzPts val="2200"/>
              <a:buChar char="●"/>
            </a:pPr>
            <a:r>
              <a:rPr lang="en-US" sz="2200">
                <a:solidFill>
                  <a:srgbClr val="FF0000"/>
                </a:solidFill>
              </a:rPr>
              <a:t>THE R/L SHEET CAN BE SUBMITTED DIRECTLY TO THE SCORE TABLE INSTEAD OF THE R2 AT THE PREMATCH CONFERENCE TO LIMIT HAND CONTACTS.</a:t>
            </a:r>
            <a:endParaRPr sz="2200">
              <a:solidFill>
                <a:srgbClr val="FF0000"/>
              </a:solidFill>
            </a:endParaRPr>
          </a:p>
          <a:p>
            <a:pPr indent="0" lvl="0" marL="0" marR="0" rtl="0" algn="l">
              <a:spcBef>
                <a:spcPts val="0"/>
              </a:spcBef>
              <a:spcAft>
                <a:spcPts val="0"/>
              </a:spcAft>
              <a:buNone/>
            </a:pPr>
            <a:r>
              <a:t/>
            </a:r>
            <a:endParaRPr sz="2400">
              <a:solidFill>
                <a:srgbClr val="FF0000"/>
              </a:solidFill>
            </a:endParaRPr>
          </a:p>
        </p:txBody>
      </p:sp>
      <p:pic>
        <p:nvPicPr>
          <p:cNvPr id="148" name="Google Shape;148;p18"/>
          <p:cNvPicPr preferRelativeResize="0"/>
          <p:nvPr/>
        </p:nvPicPr>
        <p:blipFill>
          <a:blip r:embed="rId3">
            <a:alphaModFix/>
          </a:blip>
          <a:stretch>
            <a:fillRect/>
          </a:stretch>
        </p:blipFill>
        <p:spPr>
          <a:xfrm>
            <a:off x="2021200" y="1967225"/>
            <a:ext cx="3505848" cy="442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CORRECTING A SUBMITTED LINEUP</a:t>
            </a:r>
            <a:br>
              <a:rPr lang="en-US"/>
            </a:br>
            <a:r>
              <a:rPr lang="en-US" sz="2800"/>
              <a:t>7-1-4</a:t>
            </a:r>
            <a:r>
              <a:rPr lang="en-US" sz="2800" cap="none"/>
              <a:t>a</a:t>
            </a:r>
            <a:r>
              <a:rPr lang="en-US" sz="2800"/>
              <a:t>(1) &amp; 7-1-4</a:t>
            </a:r>
            <a:r>
              <a:rPr lang="en-US" sz="2800" cap="none"/>
              <a:t>a</a:t>
            </a:r>
            <a:r>
              <a:rPr lang="en-US" sz="2800"/>
              <a:t>(2) NEW</a:t>
            </a:r>
            <a:endParaRPr/>
          </a:p>
        </p:txBody>
      </p:sp>
      <p:sp>
        <p:nvSpPr>
          <p:cNvPr id="155" name="Google Shape;155;p19"/>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screenshot of a cell phone&#10;&#10;Description automatically generated" id="156" name="Google Shape;156;p19"/>
          <p:cNvPicPr preferRelativeResize="0"/>
          <p:nvPr>
            <p:ph idx="1" type="body"/>
          </p:nvPr>
        </p:nvPicPr>
        <p:blipFill rotWithShape="1">
          <a:blip r:embed="rId3">
            <a:alphaModFix/>
          </a:blip>
          <a:srcRect b="0" l="0" r="0" t="0"/>
          <a:stretch/>
        </p:blipFill>
        <p:spPr>
          <a:xfrm>
            <a:off x="2379572" y="1901172"/>
            <a:ext cx="7812830" cy="3827028"/>
          </a:xfrm>
          <a:prstGeom prst="rect">
            <a:avLst/>
          </a:prstGeom>
          <a:noFill/>
          <a:ln>
            <a:noFill/>
          </a:ln>
        </p:spPr>
      </p:pic>
      <p:sp>
        <p:nvSpPr>
          <p:cNvPr id="157" name="Google Shape;157;p19"/>
          <p:cNvSpPr/>
          <p:nvPr/>
        </p:nvSpPr>
        <p:spPr>
          <a:xfrm>
            <a:off x="3313356" y="2796988"/>
            <a:ext cx="268941" cy="258183"/>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8" name="Google Shape;158;p19"/>
          <p:cNvSpPr txBox="1"/>
          <p:nvPr/>
        </p:nvSpPr>
        <p:spPr>
          <a:xfrm>
            <a:off x="2178889" y="5728200"/>
            <a:ext cx="8600273" cy="70788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If a clerical error is made on the lineup by listing a libero number that no team member is wearing, the error shall be corrected without penalty. </a:t>
            </a:r>
            <a:endParaRPr/>
          </a:p>
        </p:txBody>
      </p:sp>
      <p:sp>
        <p:nvSpPr>
          <p:cNvPr id="159" name="Google Shape;159;p19"/>
          <p:cNvSpPr/>
          <p:nvPr/>
        </p:nvSpPr>
        <p:spPr>
          <a:xfrm>
            <a:off x="8382000" y="2796988"/>
            <a:ext cx="362175" cy="403412"/>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UNSPORTING YELLOW CARD PENALTY </a:t>
            </a:r>
            <a:br>
              <a:rPr lang="en-US"/>
            </a:br>
            <a:r>
              <a:rPr lang="en-US" sz="2800"/>
              <a:t>12-2-6</a:t>
            </a:r>
            <a:endParaRPr/>
          </a:p>
        </p:txBody>
      </p:sp>
      <p:sp>
        <p:nvSpPr>
          <p:cNvPr id="166" name="Google Shape;166;p20"/>
          <p:cNvSpPr txBox="1"/>
          <p:nvPr>
            <p:ph idx="1" type="body"/>
          </p:nvPr>
        </p:nvSpPr>
        <p:spPr>
          <a:xfrm>
            <a:off x="8085504" y="2150271"/>
            <a:ext cx="3903297" cy="418226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t>When a yellow card is issued for unsporting conduct to the head coach, assistant coach(es) or team bench the head coach will no longer be required to remain seated. </a:t>
            </a:r>
            <a:endParaRPr/>
          </a:p>
          <a:p>
            <a:pPr indent="-342900" lvl="0" marL="342900" rtl="0" algn="l">
              <a:spcBef>
                <a:spcPts val="0"/>
              </a:spcBef>
              <a:spcAft>
                <a:spcPts val="0"/>
              </a:spcAft>
              <a:buClr>
                <a:schemeClr val="dk1"/>
              </a:buClr>
              <a:buSzPts val="2000"/>
              <a:buChar char="▪"/>
            </a:pPr>
            <a:r>
              <a:rPr lang="en-US" sz="2000"/>
              <a:t>If a red unsporting conduct card is issued to the head coach, assistant coach(es) or team bench, the head coach will be required to remain seated for the duration of the match. </a:t>
            </a:r>
            <a:endParaRPr/>
          </a:p>
        </p:txBody>
      </p:sp>
      <p:sp>
        <p:nvSpPr>
          <p:cNvPr id="167" name="Google Shape;167;p20"/>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descr="A group of people&#10;&#10;Description automatically generated" id="168" name="Google Shape;168;p20"/>
          <p:cNvPicPr preferRelativeResize="0"/>
          <p:nvPr/>
        </p:nvPicPr>
        <p:blipFill rotWithShape="1">
          <a:blip r:embed="rId3">
            <a:alphaModFix/>
          </a:blip>
          <a:srcRect b="0" l="0" r="0" t="0"/>
          <a:stretch/>
        </p:blipFill>
        <p:spPr>
          <a:xfrm>
            <a:off x="1366884" y="2407678"/>
            <a:ext cx="6718620" cy="3175540"/>
          </a:xfrm>
          <a:prstGeom prst="rect">
            <a:avLst/>
          </a:prstGeom>
          <a:noFill/>
          <a:ln>
            <a:noFill/>
          </a:ln>
        </p:spPr>
      </p:pic>
      <p:sp>
        <p:nvSpPr>
          <p:cNvPr id="169" name="Google Shape;169;p20"/>
          <p:cNvSpPr/>
          <p:nvPr/>
        </p:nvSpPr>
        <p:spPr>
          <a:xfrm>
            <a:off x="6954309" y="3742417"/>
            <a:ext cx="968189" cy="997973"/>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NEW SUBSTITUTION SIGNAL FOR REFEREE</a:t>
            </a:r>
            <a:br>
              <a:rPr lang="en-US"/>
            </a:br>
            <a:r>
              <a:rPr lang="en-US" sz="2800"/>
              <a:t>SIGNAL #15</a:t>
            </a:r>
            <a:endParaRPr/>
          </a:p>
        </p:txBody>
      </p:sp>
      <p:sp>
        <p:nvSpPr>
          <p:cNvPr id="176" name="Google Shape;176;p21"/>
          <p:cNvSpPr txBox="1"/>
          <p:nvPr>
            <p:ph idx="1" type="body"/>
          </p:nvPr>
        </p:nvSpPr>
        <p:spPr>
          <a:xfrm>
            <a:off x="4290646" y="2117969"/>
            <a:ext cx="7676988" cy="420980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a:t>When a team requests a substitution, the official will administer two short whistles. </a:t>
            </a:r>
            <a:endParaRPr/>
          </a:p>
          <a:p>
            <a:pPr indent="-342900" lvl="0" marL="342900" rtl="0" algn="l">
              <a:spcBef>
                <a:spcPts val="0"/>
              </a:spcBef>
              <a:spcAft>
                <a:spcPts val="0"/>
              </a:spcAft>
              <a:buClr>
                <a:schemeClr val="dk1"/>
              </a:buClr>
              <a:buSzPts val="2600"/>
              <a:buChar char="▪"/>
            </a:pPr>
            <a:r>
              <a:rPr lang="en-US"/>
              <a:t>The official will rotate his/her forearms around each other with closed hands at shoulder height two times to signal the substitution.</a:t>
            </a:r>
            <a:endParaRPr/>
          </a:p>
          <a:p>
            <a:pPr indent="-292100" lvl="0" marL="342900" rtl="0" algn="l">
              <a:spcBef>
                <a:spcPts val="0"/>
              </a:spcBef>
              <a:spcAft>
                <a:spcPts val="0"/>
              </a:spcAft>
              <a:buClr>
                <a:srgbClr val="FF0000"/>
              </a:buClr>
              <a:buSzPts val="1800"/>
              <a:buChar char="▪"/>
            </a:pPr>
            <a:r>
              <a:rPr lang="en-US">
                <a:solidFill>
                  <a:srgbClr val="FF0000"/>
                </a:solidFill>
              </a:rPr>
              <a:t>It’s requested that coaches perform this signal as the motion helps get our attention quicker. (Same goes for Time-outs. ~ Thank-you!)</a:t>
            </a:r>
            <a:endParaRPr>
              <a:solidFill>
                <a:srgbClr val="FF0000"/>
              </a:solidFill>
            </a:endParaRPr>
          </a:p>
          <a:p>
            <a:pPr indent="0" lvl="0" marL="0" rtl="0" algn="l">
              <a:spcBef>
                <a:spcPts val="0"/>
              </a:spcBef>
              <a:spcAft>
                <a:spcPts val="0"/>
              </a:spcAft>
              <a:buNone/>
            </a:pPr>
            <a:r>
              <a:t/>
            </a:r>
            <a:endParaRPr/>
          </a:p>
        </p:txBody>
      </p:sp>
      <p:sp>
        <p:nvSpPr>
          <p:cNvPr id="177" name="Google Shape;177;p21"/>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pic>
        <p:nvPicPr>
          <p:cNvPr id="178" name="Google Shape;178;p21"/>
          <p:cNvPicPr preferRelativeResize="0"/>
          <p:nvPr/>
        </p:nvPicPr>
        <p:blipFill rotWithShape="1">
          <a:blip r:embed="rId3">
            <a:alphaModFix/>
          </a:blip>
          <a:srcRect b="0" l="0" r="0" t="0"/>
          <a:stretch/>
        </p:blipFill>
        <p:spPr>
          <a:xfrm>
            <a:off x="1365895" y="2049272"/>
            <a:ext cx="2785872" cy="43769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1940985" y="525463"/>
            <a:ext cx="10026649" cy="1204912"/>
          </a:xfrm>
          <a:prstGeom prst="rect">
            <a:avLst/>
          </a:prstGeom>
          <a:noFill/>
          <a:ln>
            <a:noFill/>
          </a:ln>
        </p:spPr>
        <p:txBody>
          <a:bodyPr anchorCtr="0" anchor="ctr" bIns="45700" lIns="91425" spcFirstLastPara="1" rIns="91425" wrap="square" tIns="45700">
            <a:noAutofit/>
          </a:bodyPr>
          <a:lstStyle/>
          <a:p>
            <a:pPr indent="0" lvl="0" marL="0" rtl="0" algn="l">
              <a:lnSpc>
                <a:spcPct val="95000"/>
              </a:lnSpc>
              <a:spcBef>
                <a:spcPts val="0"/>
              </a:spcBef>
              <a:spcAft>
                <a:spcPts val="0"/>
              </a:spcAft>
              <a:buNone/>
            </a:pPr>
            <a:r>
              <a:rPr lang="en-US" sz="4000"/>
              <a:t>RULES REMINDER: LEGAL UNIFORM</a:t>
            </a:r>
            <a:br>
              <a:rPr lang="en-US"/>
            </a:br>
            <a:r>
              <a:rPr lang="en-US" sz="2800"/>
              <a:t>4-2-4</a:t>
            </a:r>
            <a:r>
              <a:rPr lang="en-US" sz="2800" cap="none"/>
              <a:t>c</a:t>
            </a:r>
            <a:endParaRPr sz="2800"/>
          </a:p>
        </p:txBody>
      </p:sp>
      <p:sp>
        <p:nvSpPr>
          <p:cNvPr id="185" name="Google Shape;185;p22"/>
          <p:cNvSpPr txBox="1"/>
          <p:nvPr>
            <p:ph idx="1" type="body"/>
          </p:nvPr>
        </p:nvSpPr>
        <p:spPr>
          <a:xfrm>
            <a:off x="9329650" y="2002350"/>
            <a:ext cx="2637900" cy="43254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SzPts val="2000"/>
              <a:buChar char="▪"/>
            </a:pPr>
            <a:r>
              <a:rPr lang="en-US" sz="2000">
                <a:solidFill>
                  <a:srgbClr val="C00000"/>
                </a:solidFill>
              </a:rPr>
              <a:t>Beginning with the 2023 season</a:t>
            </a:r>
            <a:r>
              <a:rPr lang="en-US" sz="2000"/>
              <a:t>, the body of the uniform number must clearly contrast from the body of the uniform regardless of trim. </a:t>
            </a:r>
            <a:endParaRPr sz="2000"/>
          </a:p>
          <a:p>
            <a:pPr indent="-355600" lvl="0" marL="457200" rtl="0" algn="l">
              <a:spcBef>
                <a:spcPts val="0"/>
              </a:spcBef>
              <a:spcAft>
                <a:spcPts val="0"/>
              </a:spcAft>
              <a:buSzPts val="2000"/>
              <a:buChar char="▪"/>
            </a:pPr>
            <a:r>
              <a:rPr lang="en-US" sz="2000"/>
              <a:t>CT has been enforcing this for a while now via your state R.I.</a:t>
            </a:r>
            <a:endParaRPr sz="2000"/>
          </a:p>
        </p:txBody>
      </p:sp>
      <p:sp>
        <p:nvSpPr>
          <p:cNvPr id="186" name="Google Shape;186;p22"/>
          <p:cNvSpPr txBox="1"/>
          <p:nvPr>
            <p:ph idx="11" type="ftr"/>
          </p:nvPr>
        </p:nvSpPr>
        <p:spPr>
          <a:xfrm>
            <a:off x="9997018" y="6524624"/>
            <a:ext cx="1991783" cy="2952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www.nfhs.org</a:t>
            </a:r>
            <a:endParaRPr/>
          </a:p>
        </p:txBody>
      </p:sp>
      <p:sp>
        <p:nvSpPr>
          <p:cNvPr id="187" name="Google Shape;187;p22"/>
          <p:cNvSpPr txBox="1"/>
          <p:nvPr/>
        </p:nvSpPr>
        <p:spPr>
          <a:xfrm>
            <a:off x="1604211" y="2002361"/>
            <a:ext cx="240631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Illegal (2023)</a:t>
            </a:r>
            <a:endParaRPr/>
          </a:p>
        </p:txBody>
      </p:sp>
      <p:sp>
        <p:nvSpPr>
          <p:cNvPr id="188" name="Google Shape;188;p22"/>
          <p:cNvSpPr txBox="1"/>
          <p:nvPr/>
        </p:nvSpPr>
        <p:spPr>
          <a:xfrm>
            <a:off x="4154905" y="2002361"/>
            <a:ext cx="240631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Legal</a:t>
            </a:r>
            <a:endParaRPr/>
          </a:p>
        </p:txBody>
      </p:sp>
      <p:sp>
        <p:nvSpPr>
          <p:cNvPr id="189" name="Google Shape;189;p22"/>
          <p:cNvSpPr txBox="1"/>
          <p:nvPr/>
        </p:nvSpPr>
        <p:spPr>
          <a:xfrm>
            <a:off x="6705600" y="2002360"/>
            <a:ext cx="240631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Legal</a:t>
            </a:r>
            <a:endParaRPr/>
          </a:p>
        </p:txBody>
      </p:sp>
      <p:pic>
        <p:nvPicPr>
          <p:cNvPr id="190" name="Google Shape;190;p22"/>
          <p:cNvPicPr preferRelativeResize="0"/>
          <p:nvPr/>
        </p:nvPicPr>
        <p:blipFill rotWithShape="1">
          <a:blip r:embed="rId3">
            <a:alphaModFix/>
          </a:blip>
          <a:srcRect b="0" l="0" r="0" t="0"/>
          <a:stretch/>
        </p:blipFill>
        <p:spPr>
          <a:xfrm>
            <a:off x="1503864" y="2293183"/>
            <a:ext cx="7681395" cy="4039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963085" y="4406901"/>
            <a:ext cx="8868545" cy="1362075"/>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lang="en-US"/>
              <a:t>2020-21 NFHS VOLLEYBALL</a:t>
            </a:r>
            <a:endParaRPr/>
          </a:p>
        </p:txBody>
      </p:sp>
      <p:sp>
        <p:nvSpPr>
          <p:cNvPr id="196" name="Google Shape;196;p2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None/>
            </a:pPr>
            <a:r>
              <a:rPr lang="en-US"/>
              <a:t>Editorial Changes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NFHS Brand">
      <a:dk1>
        <a:srgbClr val="414B56"/>
      </a:dk1>
      <a:lt1>
        <a:srgbClr val="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